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6" r:id="rId1"/>
    <p:sldMasterId id="2147483714" r:id="rId2"/>
    <p:sldMasterId id="2147483741" r:id="rId3"/>
    <p:sldMasterId id="2147483754" r:id="rId4"/>
    <p:sldMasterId id="2147483767" r:id="rId5"/>
  </p:sldMasterIdLst>
  <p:notesMasterIdLst>
    <p:notesMasterId r:id="rId34"/>
  </p:notesMasterIdLst>
  <p:sldIdLst>
    <p:sldId id="270" r:id="rId6"/>
    <p:sldId id="1447" r:id="rId7"/>
    <p:sldId id="1415" r:id="rId8"/>
    <p:sldId id="1443" r:id="rId9"/>
    <p:sldId id="1425" r:id="rId10"/>
    <p:sldId id="1419" r:id="rId11"/>
    <p:sldId id="1434" r:id="rId12"/>
    <p:sldId id="1435" r:id="rId13"/>
    <p:sldId id="1436" r:id="rId14"/>
    <p:sldId id="1437" r:id="rId15"/>
    <p:sldId id="1444" r:id="rId16"/>
    <p:sldId id="1438" r:id="rId17"/>
    <p:sldId id="1446" r:id="rId18"/>
    <p:sldId id="1439" r:id="rId19"/>
    <p:sldId id="1440" r:id="rId20"/>
    <p:sldId id="1396" r:id="rId21"/>
    <p:sldId id="1418" r:id="rId22"/>
    <p:sldId id="1416" r:id="rId23"/>
    <p:sldId id="1424" r:id="rId24"/>
    <p:sldId id="1420" r:id="rId25"/>
    <p:sldId id="1445" r:id="rId26"/>
    <p:sldId id="1412" r:id="rId27"/>
    <p:sldId id="1432" r:id="rId28"/>
    <p:sldId id="1433" r:id="rId29"/>
    <p:sldId id="1421" r:id="rId30"/>
    <p:sldId id="1441" r:id="rId31"/>
    <p:sldId id="1442" r:id="rId32"/>
    <p:sldId id="142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Nairn, Beth" initials="MB" lastIdx="13" clrIdx="0">
    <p:extLst>
      <p:ext uri="{19B8F6BF-5375-455C-9EA6-DF929625EA0E}">
        <p15:presenceInfo xmlns:p15="http://schemas.microsoft.com/office/powerpoint/2012/main" userId="S::beth.macnairn@crs.org::04f7670d-398d-4b9f-b03e-e1fa5b8cd3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3814B-0251-47A4-B1C6-DF59173A1715}" v="63" dt="2022-09-26T21:27:30.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258" y="72"/>
      </p:cViewPr>
      <p:guideLst/>
    </p:cSldViewPr>
  </p:slideViewPr>
  <p:notesTextViewPr>
    <p:cViewPr>
      <p:scale>
        <a:sx n="1" d="1"/>
        <a:sy n="1" d="1"/>
      </p:scale>
      <p:origin x="0" y="0"/>
    </p:cViewPr>
  </p:notesTextViewPr>
  <p:sorterViewPr>
    <p:cViewPr>
      <p:scale>
        <a:sx n="100" d="100"/>
        <a:sy n="100" d="100"/>
      </p:scale>
      <p:origin x="0" y="-2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lah, Mawuli" userId="ff2331e1-f28d-476e-a298-c0e71fe65732" providerId="ADAL" clId="{4F13814B-0251-47A4-B1C6-DF59173A1715}"/>
    <pc:docChg chg="undo custSel addSld delSld modSld">
      <pc:chgData name="Sablah, Mawuli" userId="ff2331e1-f28d-476e-a298-c0e71fe65732" providerId="ADAL" clId="{4F13814B-0251-47A4-B1C6-DF59173A1715}" dt="2022-09-26T21:27:30.476" v="847" actId="14100"/>
      <pc:docMkLst>
        <pc:docMk/>
      </pc:docMkLst>
      <pc:sldChg chg="del">
        <pc:chgData name="Sablah, Mawuli" userId="ff2331e1-f28d-476e-a298-c0e71fe65732" providerId="ADAL" clId="{4F13814B-0251-47A4-B1C6-DF59173A1715}" dt="2022-09-25T21:16:25.921" v="349" actId="2696"/>
        <pc:sldMkLst>
          <pc:docMk/>
          <pc:sldMk cId="2302681309" sldId="260"/>
        </pc:sldMkLst>
      </pc:sldChg>
      <pc:sldChg chg="modSp mod">
        <pc:chgData name="Sablah, Mawuli" userId="ff2331e1-f28d-476e-a298-c0e71fe65732" providerId="ADAL" clId="{4F13814B-0251-47A4-B1C6-DF59173A1715}" dt="2022-09-25T23:32:42.572" v="678" actId="5793"/>
        <pc:sldMkLst>
          <pc:docMk/>
          <pc:sldMk cId="4163487944" sldId="1412"/>
        </pc:sldMkLst>
        <pc:spChg chg="mod">
          <ac:chgData name="Sablah, Mawuli" userId="ff2331e1-f28d-476e-a298-c0e71fe65732" providerId="ADAL" clId="{4F13814B-0251-47A4-B1C6-DF59173A1715}" dt="2022-09-25T23:32:42.572" v="678" actId="5793"/>
          <ac:spMkLst>
            <pc:docMk/>
            <pc:sldMk cId="4163487944" sldId="1412"/>
            <ac:spMk id="3" creationId="{0C22B58C-C6F2-4065-AA29-B47D582935EE}"/>
          </ac:spMkLst>
        </pc:spChg>
      </pc:sldChg>
      <pc:sldChg chg="addSp modSp mod">
        <pc:chgData name="Sablah, Mawuli" userId="ff2331e1-f28d-476e-a298-c0e71fe65732" providerId="ADAL" clId="{4F13814B-0251-47A4-B1C6-DF59173A1715}" dt="2022-09-25T23:24:28.934" v="654" actId="14100"/>
        <pc:sldMkLst>
          <pc:docMk/>
          <pc:sldMk cId="3018694941" sldId="1415"/>
        </pc:sldMkLst>
        <pc:spChg chg="mod">
          <ac:chgData name="Sablah, Mawuli" userId="ff2331e1-f28d-476e-a298-c0e71fe65732" providerId="ADAL" clId="{4F13814B-0251-47A4-B1C6-DF59173A1715}" dt="2022-09-25T23:24:28.934" v="654" actId="14100"/>
          <ac:spMkLst>
            <pc:docMk/>
            <pc:sldMk cId="3018694941" sldId="1415"/>
            <ac:spMk id="2" creationId="{FB122A6A-8616-475D-B2E7-834CD41BD985}"/>
          </ac:spMkLst>
        </pc:spChg>
        <pc:picChg chg="add mod">
          <ac:chgData name="Sablah, Mawuli" userId="ff2331e1-f28d-476e-a298-c0e71fe65732" providerId="ADAL" clId="{4F13814B-0251-47A4-B1C6-DF59173A1715}" dt="2022-09-25T22:55:26.098" v="494" actId="1076"/>
          <ac:picMkLst>
            <pc:docMk/>
            <pc:sldMk cId="3018694941" sldId="1415"/>
            <ac:picMk id="4" creationId="{22C58618-B44B-8B81-2A1D-043B2DDCC534}"/>
          </ac:picMkLst>
        </pc:picChg>
      </pc:sldChg>
      <pc:sldChg chg="modSp mod">
        <pc:chgData name="Sablah, Mawuli" userId="ff2331e1-f28d-476e-a298-c0e71fe65732" providerId="ADAL" clId="{4F13814B-0251-47A4-B1C6-DF59173A1715}" dt="2022-09-25T23:22:02.037" v="624" actId="1076"/>
        <pc:sldMkLst>
          <pc:docMk/>
          <pc:sldMk cId="2440999425" sldId="1416"/>
        </pc:sldMkLst>
        <pc:spChg chg="mod">
          <ac:chgData name="Sablah, Mawuli" userId="ff2331e1-f28d-476e-a298-c0e71fe65732" providerId="ADAL" clId="{4F13814B-0251-47A4-B1C6-DF59173A1715}" dt="2022-09-25T23:21:59.773" v="623" actId="1076"/>
          <ac:spMkLst>
            <pc:docMk/>
            <pc:sldMk cId="2440999425" sldId="1416"/>
            <ac:spMk id="2" creationId="{A3B22D23-DF91-459A-AFB6-545A3D50788C}"/>
          </ac:spMkLst>
        </pc:spChg>
        <pc:picChg chg="mod">
          <ac:chgData name="Sablah, Mawuli" userId="ff2331e1-f28d-476e-a298-c0e71fe65732" providerId="ADAL" clId="{4F13814B-0251-47A4-B1C6-DF59173A1715}" dt="2022-09-25T23:22:02.037" v="624" actId="1076"/>
          <ac:picMkLst>
            <pc:docMk/>
            <pc:sldMk cId="2440999425" sldId="1416"/>
            <ac:picMk id="4" creationId="{25E13B04-ACEB-4954-9F62-8B5138CBB26C}"/>
          </ac:picMkLst>
        </pc:picChg>
      </pc:sldChg>
      <pc:sldChg chg="modSp mod">
        <pc:chgData name="Sablah, Mawuli" userId="ff2331e1-f28d-476e-a298-c0e71fe65732" providerId="ADAL" clId="{4F13814B-0251-47A4-B1C6-DF59173A1715}" dt="2022-09-26T19:59:42.092" v="740" actId="108"/>
        <pc:sldMkLst>
          <pc:docMk/>
          <pc:sldMk cId="1322039791" sldId="1419"/>
        </pc:sldMkLst>
        <pc:spChg chg="mod">
          <ac:chgData name="Sablah, Mawuli" userId="ff2331e1-f28d-476e-a298-c0e71fe65732" providerId="ADAL" clId="{4F13814B-0251-47A4-B1C6-DF59173A1715}" dt="2022-09-26T19:59:42.092" v="740" actId="108"/>
          <ac:spMkLst>
            <pc:docMk/>
            <pc:sldMk cId="1322039791" sldId="1419"/>
            <ac:spMk id="2" creationId="{AFBE3284-9F27-4C50-8213-4A98CDE4F940}"/>
          </ac:spMkLst>
        </pc:spChg>
      </pc:sldChg>
      <pc:sldChg chg="addSp modSp mod">
        <pc:chgData name="Sablah, Mawuli" userId="ff2331e1-f28d-476e-a298-c0e71fe65732" providerId="ADAL" clId="{4F13814B-0251-47A4-B1C6-DF59173A1715}" dt="2022-09-25T23:22:41.478" v="637" actId="14100"/>
        <pc:sldMkLst>
          <pc:docMk/>
          <pc:sldMk cId="4133216515" sldId="1420"/>
        </pc:sldMkLst>
        <pc:spChg chg="mod">
          <ac:chgData name="Sablah, Mawuli" userId="ff2331e1-f28d-476e-a298-c0e71fe65732" providerId="ADAL" clId="{4F13814B-0251-47A4-B1C6-DF59173A1715}" dt="2022-09-25T23:22:28.158" v="630" actId="1076"/>
          <ac:spMkLst>
            <pc:docMk/>
            <pc:sldMk cId="4133216515" sldId="1420"/>
            <ac:spMk id="2" creationId="{8E375081-515C-B094-76A1-5B4A59165129}"/>
          </ac:spMkLst>
        </pc:spChg>
        <pc:spChg chg="mod">
          <ac:chgData name="Sablah, Mawuli" userId="ff2331e1-f28d-476e-a298-c0e71fe65732" providerId="ADAL" clId="{4F13814B-0251-47A4-B1C6-DF59173A1715}" dt="2022-09-25T21:17:30.363" v="353" actId="20577"/>
          <ac:spMkLst>
            <pc:docMk/>
            <pc:sldMk cId="4133216515" sldId="1420"/>
            <ac:spMk id="3" creationId="{70512088-C5A3-3514-2638-6C2E9C4489E0}"/>
          </ac:spMkLst>
        </pc:spChg>
        <pc:picChg chg="add mod">
          <ac:chgData name="Sablah, Mawuli" userId="ff2331e1-f28d-476e-a298-c0e71fe65732" providerId="ADAL" clId="{4F13814B-0251-47A4-B1C6-DF59173A1715}" dt="2022-09-25T23:22:41.478" v="637" actId="14100"/>
          <ac:picMkLst>
            <pc:docMk/>
            <pc:sldMk cId="4133216515" sldId="1420"/>
            <ac:picMk id="4" creationId="{388D4A07-C273-373F-419A-7C154BDD6C13}"/>
          </ac:picMkLst>
        </pc:picChg>
      </pc:sldChg>
      <pc:sldChg chg="modSp mod">
        <pc:chgData name="Sablah, Mawuli" userId="ff2331e1-f28d-476e-a298-c0e71fe65732" providerId="ADAL" clId="{4F13814B-0251-47A4-B1C6-DF59173A1715}" dt="2022-09-25T21:22:13.479" v="386" actId="11"/>
        <pc:sldMkLst>
          <pc:docMk/>
          <pc:sldMk cId="3832978250" sldId="1421"/>
        </pc:sldMkLst>
        <pc:spChg chg="mod">
          <ac:chgData name="Sablah, Mawuli" userId="ff2331e1-f28d-476e-a298-c0e71fe65732" providerId="ADAL" clId="{4F13814B-0251-47A4-B1C6-DF59173A1715}" dt="2022-09-25T21:22:13.479" v="386" actId="11"/>
          <ac:spMkLst>
            <pc:docMk/>
            <pc:sldMk cId="3832978250" sldId="1421"/>
            <ac:spMk id="2" creationId="{AB8ABC07-A403-4FD0-84A3-0DDE38DA7FD3}"/>
          </ac:spMkLst>
        </pc:spChg>
        <pc:spChg chg="mod">
          <ac:chgData name="Sablah, Mawuli" userId="ff2331e1-f28d-476e-a298-c0e71fe65732" providerId="ADAL" clId="{4F13814B-0251-47A4-B1C6-DF59173A1715}" dt="2022-09-25T21:21:50.553" v="384" actId="1076"/>
          <ac:spMkLst>
            <pc:docMk/>
            <pc:sldMk cId="3832978250" sldId="1421"/>
            <ac:spMk id="3" creationId="{D60B3C2D-7CBB-457D-BC80-B598E07C269D}"/>
          </ac:spMkLst>
        </pc:spChg>
      </pc:sldChg>
      <pc:sldChg chg="addSp modSp mod">
        <pc:chgData name="Sablah, Mawuli" userId="ff2331e1-f28d-476e-a298-c0e71fe65732" providerId="ADAL" clId="{4F13814B-0251-47A4-B1C6-DF59173A1715}" dt="2022-09-26T21:10:21.423" v="825" actId="1076"/>
        <pc:sldMkLst>
          <pc:docMk/>
          <pc:sldMk cId="688063359" sldId="1423"/>
        </pc:sldMkLst>
        <pc:spChg chg="add mod">
          <ac:chgData name="Sablah, Mawuli" userId="ff2331e1-f28d-476e-a298-c0e71fe65732" providerId="ADAL" clId="{4F13814B-0251-47A4-B1C6-DF59173A1715}" dt="2022-09-26T21:10:03.353" v="824" actId="207"/>
          <ac:spMkLst>
            <pc:docMk/>
            <pc:sldMk cId="688063359" sldId="1423"/>
            <ac:spMk id="4" creationId="{307A321F-B4DC-E597-2822-86B101370057}"/>
          </ac:spMkLst>
        </pc:spChg>
        <pc:picChg chg="mod">
          <ac:chgData name="Sablah, Mawuli" userId="ff2331e1-f28d-476e-a298-c0e71fe65732" providerId="ADAL" clId="{4F13814B-0251-47A4-B1C6-DF59173A1715}" dt="2022-09-26T21:10:21.423" v="825" actId="1076"/>
          <ac:picMkLst>
            <pc:docMk/>
            <pc:sldMk cId="688063359" sldId="1423"/>
            <ac:picMk id="5" creationId="{2FDF058F-36BA-1B75-80ED-105CD8775EF8}"/>
          </ac:picMkLst>
        </pc:picChg>
      </pc:sldChg>
      <pc:sldChg chg="modSp mod">
        <pc:chgData name="Sablah, Mawuli" userId="ff2331e1-f28d-476e-a298-c0e71fe65732" providerId="ADAL" clId="{4F13814B-0251-47A4-B1C6-DF59173A1715}" dt="2022-09-25T21:15:55.114" v="348"/>
        <pc:sldMkLst>
          <pc:docMk/>
          <pc:sldMk cId="536232793" sldId="1424"/>
        </pc:sldMkLst>
        <pc:spChg chg="mod">
          <ac:chgData name="Sablah, Mawuli" userId="ff2331e1-f28d-476e-a298-c0e71fe65732" providerId="ADAL" clId="{4F13814B-0251-47A4-B1C6-DF59173A1715}" dt="2022-09-25T21:13:37.285" v="345"/>
          <ac:spMkLst>
            <pc:docMk/>
            <pc:sldMk cId="536232793" sldId="1424"/>
            <ac:spMk id="2" creationId="{5E842C8E-EF2C-E5E2-AF8D-CD3A55DC70DB}"/>
          </ac:spMkLst>
        </pc:spChg>
        <pc:spChg chg="mod">
          <ac:chgData name="Sablah, Mawuli" userId="ff2331e1-f28d-476e-a298-c0e71fe65732" providerId="ADAL" clId="{4F13814B-0251-47A4-B1C6-DF59173A1715}" dt="2022-09-25T21:11:35.724" v="329" actId="20577"/>
          <ac:spMkLst>
            <pc:docMk/>
            <pc:sldMk cId="536232793" sldId="1424"/>
            <ac:spMk id="3" creationId="{6B59A745-0EE8-DC5E-8969-19684C282E92}"/>
          </ac:spMkLst>
        </pc:spChg>
        <pc:spChg chg="mod">
          <ac:chgData name="Sablah, Mawuli" userId="ff2331e1-f28d-476e-a298-c0e71fe65732" providerId="ADAL" clId="{4F13814B-0251-47A4-B1C6-DF59173A1715}" dt="2022-09-25T21:12:18.645" v="342" actId="20577"/>
          <ac:spMkLst>
            <pc:docMk/>
            <pc:sldMk cId="536232793" sldId="1424"/>
            <ac:spMk id="6" creationId="{56CA76FF-3C7F-AE74-FF53-1B5A532BF48A}"/>
          </ac:spMkLst>
        </pc:spChg>
        <pc:spChg chg="mod">
          <ac:chgData name="Sablah, Mawuli" userId="ff2331e1-f28d-476e-a298-c0e71fe65732" providerId="ADAL" clId="{4F13814B-0251-47A4-B1C6-DF59173A1715}" dt="2022-09-25T21:12:45.375" v="343"/>
          <ac:spMkLst>
            <pc:docMk/>
            <pc:sldMk cId="536232793" sldId="1424"/>
            <ac:spMk id="8" creationId="{C3BDE2EA-8DD1-BAAF-1D77-3F6246DEF3E1}"/>
          </ac:spMkLst>
        </pc:spChg>
        <pc:spChg chg="mod">
          <ac:chgData name="Sablah, Mawuli" userId="ff2331e1-f28d-476e-a298-c0e71fe65732" providerId="ADAL" clId="{4F13814B-0251-47A4-B1C6-DF59173A1715}" dt="2022-09-25T21:15:55.114" v="348"/>
          <ac:spMkLst>
            <pc:docMk/>
            <pc:sldMk cId="536232793" sldId="1424"/>
            <ac:spMk id="9" creationId="{89871134-CB47-1DE4-57D6-9D7D260DC36A}"/>
          </ac:spMkLst>
        </pc:spChg>
        <pc:spChg chg="mod">
          <ac:chgData name="Sablah, Mawuli" userId="ff2331e1-f28d-476e-a298-c0e71fe65732" providerId="ADAL" clId="{4F13814B-0251-47A4-B1C6-DF59173A1715}" dt="2022-09-25T21:13:13.260" v="344"/>
          <ac:spMkLst>
            <pc:docMk/>
            <pc:sldMk cId="536232793" sldId="1424"/>
            <ac:spMk id="10" creationId="{26DEC9DE-252D-114B-AD8E-03913854D47D}"/>
          </ac:spMkLst>
        </pc:spChg>
        <pc:spChg chg="mod">
          <ac:chgData name="Sablah, Mawuli" userId="ff2331e1-f28d-476e-a298-c0e71fe65732" providerId="ADAL" clId="{4F13814B-0251-47A4-B1C6-DF59173A1715}" dt="2022-09-25T21:14:40.156" v="347"/>
          <ac:spMkLst>
            <pc:docMk/>
            <pc:sldMk cId="536232793" sldId="1424"/>
            <ac:spMk id="11" creationId="{438CFC9D-3598-AFD9-3D60-DD6E5E3407D1}"/>
          </ac:spMkLst>
        </pc:spChg>
        <pc:spChg chg="mod">
          <ac:chgData name="Sablah, Mawuli" userId="ff2331e1-f28d-476e-a298-c0e71fe65732" providerId="ADAL" clId="{4F13814B-0251-47A4-B1C6-DF59173A1715}" dt="2022-09-25T21:14:09.603" v="346"/>
          <ac:spMkLst>
            <pc:docMk/>
            <pc:sldMk cId="536232793" sldId="1424"/>
            <ac:spMk id="12" creationId="{9F16AEFD-CA58-A6FA-0600-A4CD68D1379D}"/>
          </ac:spMkLst>
        </pc:spChg>
      </pc:sldChg>
      <pc:sldChg chg="modSp del mod">
        <pc:chgData name="Sablah, Mawuli" userId="ff2331e1-f28d-476e-a298-c0e71fe65732" providerId="ADAL" clId="{4F13814B-0251-47A4-B1C6-DF59173A1715}" dt="2022-09-25T18:23:36.447" v="31" actId="2696"/>
        <pc:sldMkLst>
          <pc:docMk/>
          <pc:sldMk cId="4088106182" sldId="1427"/>
        </pc:sldMkLst>
        <pc:spChg chg="mod">
          <ac:chgData name="Sablah, Mawuli" userId="ff2331e1-f28d-476e-a298-c0e71fe65732" providerId="ADAL" clId="{4F13814B-0251-47A4-B1C6-DF59173A1715}" dt="2022-09-25T18:22:57.499" v="30" actId="20577"/>
          <ac:spMkLst>
            <pc:docMk/>
            <pc:sldMk cId="4088106182" sldId="1427"/>
            <ac:spMk id="2" creationId="{A80CBF3A-D75A-C97D-8472-EC4D1FB99FB6}"/>
          </ac:spMkLst>
        </pc:spChg>
      </pc:sldChg>
      <pc:sldChg chg="del">
        <pc:chgData name="Sablah, Mawuli" userId="ff2331e1-f28d-476e-a298-c0e71fe65732" providerId="ADAL" clId="{4F13814B-0251-47A4-B1C6-DF59173A1715}" dt="2022-09-25T18:28:46.002" v="64" actId="2696"/>
        <pc:sldMkLst>
          <pc:docMk/>
          <pc:sldMk cId="3344000449" sldId="1428"/>
        </pc:sldMkLst>
      </pc:sldChg>
      <pc:sldChg chg="del">
        <pc:chgData name="Sablah, Mawuli" userId="ff2331e1-f28d-476e-a298-c0e71fe65732" providerId="ADAL" clId="{4F13814B-0251-47A4-B1C6-DF59173A1715}" dt="2022-09-25T21:00:03.739" v="100" actId="2696"/>
        <pc:sldMkLst>
          <pc:docMk/>
          <pc:sldMk cId="1201829767" sldId="1429"/>
        </pc:sldMkLst>
      </pc:sldChg>
      <pc:sldChg chg="modSp del mod">
        <pc:chgData name="Sablah, Mawuli" userId="ff2331e1-f28d-476e-a298-c0e71fe65732" providerId="ADAL" clId="{4F13814B-0251-47A4-B1C6-DF59173A1715}" dt="2022-09-25T21:06:35.749" v="266" actId="2696"/>
        <pc:sldMkLst>
          <pc:docMk/>
          <pc:sldMk cId="2176362001" sldId="1430"/>
        </pc:sldMkLst>
        <pc:spChg chg="mod">
          <ac:chgData name="Sablah, Mawuli" userId="ff2331e1-f28d-476e-a298-c0e71fe65732" providerId="ADAL" clId="{4F13814B-0251-47A4-B1C6-DF59173A1715}" dt="2022-09-25T21:00:49.148" v="109" actId="14100"/>
          <ac:spMkLst>
            <pc:docMk/>
            <pc:sldMk cId="2176362001" sldId="1430"/>
            <ac:spMk id="3" creationId="{0B9FAE0C-C264-BA31-A9A0-ADF55E316B9A}"/>
          </ac:spMkLst>
        </pc:spChg>
      </pc:sldChg>
      <pc:sldChg chg="del">
        <pc:chgData name="Sablah, Mawuli" userId="ff2331e1-f28d-476e-a298-c0e71fe65732" providerId="ADAL" clId="{4F13814B-0251-47A4-B1C6-DF59173A1715}" dt="2022-09-25T21:25:44.951" v="393" actId="2696"/>
        <pc:sldMkLst>
          <pc:docMk/>
          <pc:sldMk cId="1447748802" sldId="1431"/>
        </pc:sldMkLst>
      </pc:sldChg>
      <pc:sldChg chg="modSp mod">
        <pc:chgData name="Sablah, Mawuli" userId="ff2331e1-f28d-476e-a298-c0e71fe65732" providerId="ADAL" clId="{4F13814B-0251-47A4-B1C6-DF59173A1715}" dt="2022-09-25T21:19:13.485" v="371" actId="20577"/>
        <pc:sldMkLst>
          <pc:docMk/>
          <pc:sldMk cId="3396079589" sldId="1432"/>
        </pc:sldMkLst>
        <pc:spChg chg="mod">
          <ac:chgData name="Sablah, Mawuli" userId="ff2331e1-f28d-476e-a298-c0e71fe65732" providerId="ADAL" clId="{4F13814B-0251-47A4-B1C6-DF59173A1715}" dt="2022-09-25T21:19:13.485" v="371" actId="20577"/>
          <ac:spMkLst>
            <pc:docMk/>
            <pc:sldMk cId="3396079589" sldId="1432"/>
            <ac:spMk id="2" creationId="{8A8DC4C1-ABF4-EECC-F480-898A10F01B92}"/>
          </ac:spMkLst>
        </pc:spChg>
      </pc:sldChg>
      <pc:sldChg chg="modSp mod">
        <pc:chgData name="Sablah, Mawuli" userId="ff2331e1-f28d-476e-a298-c0e71fe65732" providerId="ADAL" clId="{4F13814B-0251-47A4-B1C6-DF59173A1715}" dt="2022-09-25T21:21:22.329" v="383" actId="6549"/>
        <pc:sldMkLst>
          <pc:docMk/>
          <pc:sldMk cId="214357394" sldId="1433"/>
        </pc:sldMkLst>
        <pc:spChg chg="mod">
          <ac:chgData name="Sablah, Mawuli" userId="ff2331e1-f28d-476e-a298-c0e71fe65732" providerId="ADAL" clId="{4F13814B-0251-47A4-B1C6-DF59173A1715}" dt="2022-09-25T21:21:22.329" v="383" actId="6549"/>
          <ac:spMkLst>
            <pc:docMk/>
            <pc:sldMk cId="214357394" sldId="1433"/>
            <ac:spMk id="2" creationId="{ECAEA4C3-6689-D9A8-B4A3-30C94083A26A}"/>
          </ac:spMkLst>
        </pc:spChg>
      </pc:sldChg>
      <pc:sldChg chg="modSp mod">
        <pc:chgData name="Sablah, Mawuli" userId="ff2331e1-f28d-476e-a298-c0e71fe65732" providerId="ADAL" clId="{4F13814B-0251-47A4-B1C6-DF59173A1715}" dt="2022-09-25T23:38:39.771" v="731" actId="14100"/>
        <pc:sldMkLst>
          <pc:docMk/>
          <pc:sldMk cId="2349561668" sldId="1434"/>
        </pc:sldMkLst>
        <pc:spChg chg="mod">
          <ac:chgData name="Sablah, Mawuli" userId="ff2331e1-f28d-476e-a298-c0e71fe65732" providerId="ADAL" clId="{4F13814B-0251-47A4-B1C6-DF59173A1715}" dt="2022-09-25T23:38:39.771" v="731" actId="14100"/>
          <ac:spMkLst>
            <pc:docMk/>
            <pc:sldMk cId="2349561668" sldId="1434"/>
            <ac:spMk id="3" creationId="{32E57E4A-6654-3EE9-5E46-5C8131FAA85D}"/>
          </ac:spMkLst>
        </pc:spChg>
      </pc:sldChg>
      <pc:sldChg chg="addSp modSp mod">
        <pc:chgData name="Sablah, Mawuli" userId="ff2331e1-f28d-476e-a298-c0e71fe65732" providerId="ADAL" clId="{4F13814B-0251-47A4-B1C6-DF59173A1715}" dt="2022-09-26T20:01:58.696" v="741" actId="20577"/>
        <pc:sldMkLst>
          <pc:docMk/>
          <pc:sldMk cId="4225053052" sldId="1435"/>
        </pc:sldMkLst>
        <pc:spChg chg="mod">
          <ac:chgData name="Sablah, Mawuli" userId="ff2331e1-f28d-476e-a298-c0e71fe65732" providerId="ADAL" clId="{4F13814B-0251-47A4-B1C6-DF59173A1715}" dt="2022-09-26T20:01:58.696" v="741" actId="20577"/>
          <ac:spMkLst>
            <pc:docMk/>
            <pc:sldMk cId="4225053052" sldId="1435"/>
            <ac:spMk id="2" creationId="{C492A11F-7049-D16A-DBF7-FA4D66242196}"/>
          </ac:spMkLst>
        </pc:spChg>
        <pc:spChg chg="mod">
          <ac:chgData name="Sablah, Mawuli" userId="ff2331e1-f28d-476e-a298-c0e71fe65732" providerId="ADAL" clId="{4F13814B-0251-47A4-B1C6-DF59173A1715}" dt="2022-09-25T23:39:09.483" v="737" actId="1076"/>
          <ac:spMkLst>
            <pc:docMk/>
            <pc:sldMk cId="4225053052" sldId="1435"/>
            <ac:spMk id="3" creationId="{3E97C7FA-58B3-73F1-97ED-E157CB5C8B1F}"/>
          </ac:spMkLst>
        </pc:spChg>
        <pc:picChg chg="add mod">
          <ac:chgData name="Sablah, Mawuli" userId="ff2331e1-f28d-476e-a298-c0e71fe65732" providerId="ADAL" clId="{4F13814B-0251-47A4-B1C6-DF59173A1715}" dt="2022-09-25T23:03:47.737" v="541" actId="1076"/>
          <ac:picMkLst>
            <pc:docMk/>
            <pc:sldMk cId="4225053052" sldId="1435"/>
            <ac:picMk id="4" creationId="{DB312731-597F-53E8-53C3-6AFC710F9D03}"/>
          </ac:picMkLst>
        </pc:picChg>
      </pc:sldChg>
      <pc:sldChg chg="modSp new mod">
        <pc:chgData name="Sablah, Mawuli" userId="ff2331e1-f28d-476e-a298-c0e71fe65732" providerId="ADAL" clId="{4F13814B-0251-47A4-B1C6-DF59173A1715}" dt="2022-09-26T20:04:04.380" v="759" actId="20577"/>
        <pc:sldMkLst>
          <pc:docMk/>
          <pc:sldMk cId="4275445598" sldId="1436"/>
        </pc:sldMkLst>
        <pc:spChg chg="mod">
          <ac:chgData name="Sablah, Mawuli" userId="ff2331e1-f28d-476e-a298-c0e71fe65732" providerId="ADAL" clId="{4F13814B-0251-47A4-B1C6-DF59173A1715}" dt="2022-09-26T20:04:04.380" v="759" actId="20577"/>
          <ac:spMkLst>
            <pc:docMk/>
            <pc:sldMk cId="4275445598" sldId="1436"/>
            <ac:spMk id="2" creationId="{0CF70BF7-FF6C-1FAC-43BE-881932642686}"/>
          </ac:spMkLst>
        </pc:spChg>
        <pc:spChg chg="mod">
          <ac:chgData name="Sablah, Mawuli" userId="ff2331e1-f28d-476e-a298-c0e71fe65732" providerId="ADAL" clId="{4F13814B-0251-47A4-B1C6-DF59173A1715}" dt="2022-09-26T20:02:31.327" v="755" actId="20577"/>
          <ac:spMkLst>
            <pc:docMk/>
            <pc:sldMk cId="4275445598" sldId="1436"/>
            <ac:spMk id="3" creationId="{BE9F9B63-0DA0-F97A-A80A-714CDA79CDC7}"/>
          </ac:spMkLst>
        </pc:spChg>
      </pc:sldChg>
      <pc:sldChg chg="addSp modSp new mod">
        <pc:chgData name="Sablah, Mawuli" userId="ff2331e1-f28d-476e-a298-c0e71fe65732" providerId="ADAL" clId="{4F13814B-0251-47A4-B1C6-DF59173A1715}" dt="2022-09-26T20:04:55.902" v="762" actId="6549"/>
        <pc:sldMkLst>
          <pc:docMk/>
          <pc:sldMk cId="2252924258" sldId="1437"/>
        </pc:sldMkLst>
        <pc:spChg chg="mod">
          <ac:chgData name="Sablah, Mawuli" userId="ff2331e1-f28d-476e-a298-c0e71fe65732" providerId="ADAL" clId="{4F13814B-0251-47A4-B1C6-DF59173A1715}" dt="2022-09-26T20:04:55.902" v="762" actId="6549"/>
          <ac:spMkLst>
            <pc:docMk/>
            <pc:sldMk cId="2252924258" sldId="1437"/>
            <ac:spMk id="2" creationId="{F82A8627-5848-603D-20F5-FBC7FCE23DF3}"/>
          </ac:spMkLst>
        </pc:spChg>
        <pc:spChg chg="mod">
          <ac:chgData name="Sablah, Mawuli" userId="ff2331e1-f28d-476e-a298-c0e71fe65732" providerId="ADAL" clId="{4F13814B-0251-47A4-B1C6-DF59173A1715}" dt="2022-09-25T18:25:48.255" v="50" actId="14100"/>
          <ac:spMkLst>
            <pc:docMk/>
            <pc:sldMk cId="2252924258" sldId="1437"/>
            <ac:spMk id="3" creationId="{FE596652-5DCA-CDF8-7F91-4AE603533EAF}"/>
          </ac:spMkLst>
        </pc:spChg>
        <pc:picChg chg="add mod modCrop">
          <ac:chgData name="Sablah, Mawuli" userId="ff2331e1-f28d-476e-a298-c0e71fe65732" providerId="ADAL" clId="{4F13814B-0251-47A4-B1C6-DF59173A1715}" dt="2022-09-25T23:02:30.265" v="534" actId="1076"/>
          <ac:picMkLst>
            <pc:docMk/>
            <pc:sldMk cId="2252924258" sldId="1437"/>
            <ac:picMk id="4" creationId="{8AE8EA0B-478A-470B-E33B-9C8617EDA322}"/>
          </ac:picMkLst>
        </pc:picChg>
      </pc:sldChg>
      <pc:sldChg chg="addSp delSp modSp new mod">
        <pc:chgData name="Sablah, Mawuli" userId="ff2331e1-f28d-476e-a298-c0e71fe65732" providerId="ADAL" clId="{4F13814B-0251-47A4-B1C6-DF59173A1715}" dt="2022-09-26T20:06:01.422" v="772" actId="313"/>
        <pc:sldMkLst>
          <pc:docMk/>
          <pc:sldMk cId="812508468" sldId="1438"/>
        </pc:sldMkLst>
        <pc:spChg chg="mod">
          <ac:chgData name="Sablah, Mawuli" userId="ff2331e1-f28d-476e-a298-c0e71fe65732" providerId="ADAL" clId="{4F13814B-0251-47A4-B1C6-DF59173A1715}" dt="2022-09-26T20:06:01.422" v="772" actId="313"/>
          <ac:spMkLst>
            <pc:docMk/>
            <pc:sldMk cId="812508468" sldId="1438"/>
            <ac:spMk id="2" creationId="{95BDE0BB-41A5-1690-1705-08DC0B9E7521}"/>
          </ac:spMkLst>
        </pc:spChg>
        <pc:spChg chg="mod">
          <ac:chgData name="Sablah, Mawuli" userId="ff2331e1-f28d-476e-a298-c0e71fe65732" providerId="ADAL" clId="{4F13814B-0251-47A4-B1C6-DF59173A1715}" dt="2022-09-25T20:57:23.389" v="82" actId="14100"/>
          <ac:spMkLst>
            <pc:docMk/>
            <pc:sldMk cId="812508468" sldId="1438"/>
            <ac:spMk id="3" creationId="{B704A3D3-EAFA-F9E8-D448-BF60837DEDD3}"/>
          </ac:spMkLst>
        </pc:spChg>
        <pc:picChg chg="add del mod">
          <ac:chgData name="Sablah, Mawuli" userId="ff2331e1-f28d-476e-a298-c0e71fe65732" providerId="ADAL" clId="{4F13814B-0251-47A4-B1C6-DF59173A1715}" dt="2022-09-25T22:59:10.348" v="510" actId="21"/>
          <ac:picMkLst>
            <pc:docMk/>
            <pc:sldMk cId="812508468" sldId="1438"/>
            <ac:picMk id="4" creationId="{476384B5-7399-CE45-7811-8E3BA145D7F9}"/>
          </ac:picMkLst>
        </pc:picChg>
        <pc:picChg chg="add mod">
          <ac:chgData name="Sablah, Mawuli" userId="ff2331e1-f28d-476e-a298-c0e71fe65732" providerId="ADAL" clId="{4F13814B-0251-47A4-B1C6-DF59173A1715}" dt="2022-09-25T23:15:41.926" v="617" actId="1076"/>
          <ac:picMkLst>
            <pc:docMk/>
            <pc:sldMk cId="812508468" sldId="1438"/>
            <ac:picMk id="5" creationId="{FB8E2ABD-AFE0-F194-A443-10409B34C02E}"/>
          </ac:picMkLst>
        </pc:picChg>
      </pc:sldChg>
      <pc:sldChg chg="addSp delSp modSp new mod">
        <pc:chgData name="Sablah, Mawuli" userId="ff2331e1-f28d-476e-a298-c0e71fe65732" providerId="ADAL" clId="{4F13814B-0251-47A4-B1C6-DF59173A1715}" dt="2022-09-26T20:06:59.532" v="775" actId="313"/>
        <pc:sldMkLst>
          <pc:docMk/>
          <pc:sldMk cId="2375676335" sldId="1439"/>
        </pc:sldMkLst>
        <pc:spChg chg="mod">
          <ac:chgData name="Sablah, Mawuli" userId="ff2331e1-f28d-476e-a298-c0e71fe65732" providerId="ADAL" clId="{4F13814B-0251-47A4-B1C6-DF59173A1715}" dt="2022-09-26T20:06:59.532" v="775" actId="313"/>
          <ac:spMkLst>
            <pc:docMk/>
            <pc:sldMk cId="2375676335" sldId="1439"/>
            <ac:spMk id="2" creationId="{D5D5D95D-519E-813F-FA3A-63781E418D51}"/>
          </ac:spMkLst>
        </pc:spChg>
        <pc:spChg chg="mod">
          <ac:chgData name="Sablah, Mawuli" userId="ff2331e1-f28d-476e-a298-c0e71fe65732" providerId="ADAL" clId="{4F13814B-0251-47A4-B1C6-DF59173A1715}" dt="2022-09-25T21:03:21.044" v="126" actId="14100"/>
          <ac:spMkLst>
            <pc:docMk/>
            <pc:sldMk cId="2375676335" sldId="1439"/>
            <ac:spMk id="3" creationId="{6F946EEF-2FF6-5B8D-5589-74F324322CE7}"/>
          </ac:spMkLst>
        </pc:spChg>
        <pc:picChg chg="add del mod">
          <ac:chgData name="Sablah, Mawuli" userId="ff2331e1-f28d-476e-a298-c0e71fe65732" providerId="ADAL" clId="{4F13814B-0251-47A4-B1C6-DF59173A1715}" dt="2022-09-25T23:20:01.212" v="618" actId="478"/>
          <ac:picMkLst>
            <pc:docMk/>
            <pc:sldMk cId="2375676335" sldId="1439"/>
            <ac:picMk id="4" creationId="{66762044-5333-1292-5602-BB1E4747308D}"/>
          </ac:picMkLst>
        </pc:picChg>
      </pc:sldChg>
      <pc:sldChg chg="addSp modSp new mod">
        <pc:chgData name="Sablah, Mawuli" userId="ff2331e1-f28d-476e-a298-c0e71fe65732" providerId="ADAL" clId="{4F13814B-0251-47A4-B1C6-DF59173A1715}" dt="2022-09-26T20:09:07.726" v="794" actId="20577"/>
        <pc:sldMkLst>
          <pc:docMk/>
          <pc:sldMk cId="1893589997" sldId="1440"/>
        </pc:sldMkLst>
        <pc:spChg chg="mod">
          <ac:chgData name="Sablah, Mawuli" userId="ff2331e1-f28d-476e-a298-c0e71fe65732" providerId="ADAL" clId="{4F13814B-0251-47A4-B1C6-DF59173A1715}" dt="2022-09-26T20:09:07.726" v="794" actId="20577"/>
          <ac:spMkLst>
            <pc:docMk/>
            <pc:sldMk cId="1893589997" sldId="1440"/>
            <ac:spMk id="2" creationId="{A52AD73D-5928-0BC6-C381-1332ABBED1D0}"/>
          </ac:spMkLst>
        </pc:spChg>
        <pc:spChg chg="mod">
          <ac:chgData name="Sablah, Mawuli" userId="ff2331e1-f28d-476e-a298-c0e71fe65732" providerId="ADAL" clId="{4F13814B-0251-47A4-B1C6-DF59173A1715}" dt="2022-09-25T21:26:04.218" v="395" actId="20577"/>
          <ac:spMkLst>
            <pc:docMk/>
            <pc:sldMk cId="1893589997" sldId="1440"/>
            <ac:spMk id="3" creationId="{A9CBAA76-053D-90E9-0D2D-69DA2BC6EA5F}"/>
          </ac:spMkLst>
        </pc:spChg>
        <pc:picChg chg="add mod">
          <ac:chgData name="Sablah, Mawuli" userId="ff2331e1-f28d-476e-a298-c0e71fe65732" providerId="ADAL" clId="{4F13814B-0251-47A4-B1C6-DF59173A1715}" dt="2022-09-25T23:05:45.809" v="552" actId="1076"/>
          <ac:picMkLst>
            <pc:docMk/>
            <pc:sldMk cId="1893589997" sldId="1440"/>
            <ac:picMk id="4" creationId="{83DDC697-0452-742C-857B-BB7DEB872812}"/>
          </ac:picMkLst>
        </pc:picChg>
      </pc:sldChg>
      <pc:sldChg chg="modSp new mod">
        <pc:chgData name="Sablah, Mawuli" userId="ff2331e1-f28d-476e-a298-c0e71fe65732" providerId="ADAL" clId="{4F13814B-0251-47A4-B1C6-DF59173A1715}" dt="2022-09-25T23:33:23.328" v="693" actId="20577"/>
        <pc:sldMkLst>
          <pc:docMk/>
          <pc:sldMk cId="2721545548" sldId="1441"/>
        </pc:sldMkLst>
        <pc:spChg chg="mod">
          <ac:chgData name="Sablah, Mawuli" userId="ff2331e1-f28d-476e-a298-c0e71fe65732" providerId="ADAL" clId="{4F13814B-0251-47A4-B1C6-DF59173A1715}" dt="2022-09-25T23:31:22.700" v="665" actId="14100"/>
          <ac:spMkLst>
            <pc:docMk/>
            <pc:sldMk cId="2721545548" sldId="1441"/>
            <ac:spMk id="2" creationId="{4286D210-5DAF-A651-5E93-05DE7C7B7FDB}"/>
          </ac:spMkLst>
        </pc:spChg>
        <pc:spChg chg="mod">
          <ac:chgData name="Sablah, Mawuli" userId="ff2331e1-f28d-476e-a298-c0e71fe65732" providerId="ADAL" clId="{4F13814B-0251-47A4-B1C6-DF59173A1715}" dt="2022-09-25T23:33:23.328" v="693" actId="20577"/>
          <ac:spMkLst>
            <pc:docMk/>
            <pc:sldMk cId="2721545548" sldId="1441"/>
            <ac:spMk id="3" creationId="{6BFA115E-8ED9-81ED-8075-8EAE899F6015}"/>
          </ac:spMkLst>
        </pc:spChg>
      </pc:sldChg>
      <pc:sldChg chg="modSp new mod">
        <pc:chgData name="Sablah, Mawuli" userId="ff2331e1-f28d-476e-a298-c0e71fe65732" providerId="ADAL" clId="{4F13814B-0251-47A4-B1C6-DF59173A1715}" dt="2022-09-25T23:33:36.337" v="706" actId="27636"/>
        <pc:sldMkLst>
          <pc:docMk/>
          <pc:sldMk cId="304062294" sldId="1442"/>
        </pc:sldMkLst>
        <pc:spChg chg="mod">
          <ac:chgData name="Sablah, Mawuli" userId="ff2331e1-f28d-476e-a298-c0e71fe65732" providerId="ADAL" clId="{4F13814B-0251-47A4-B1C6-DF59173A1715}" dt="2022-09-25T23:31:30.605" v="666" actId="14100"/>
          <ac:spMkLst>
            <pc:docMk/>
            <pc:sldMk cId="304062294" sldId="1442"/>
            <ac:spMk id="2" creationId="{AF409CF4-E872-61A0-ACDF-BA1506CF7A22}"/>
          </ac:spMkLst>
        </pc:spChg>
        <pc:spChg chg="mod">
          <ac:chgData name="Sablah, Mawuli" userId="ff2331e1-f28d-476e-a298-c0e71fe65732" providerId="ADAL" clId="{4F13814B-0251-47A4-B1C6-DF59173A1715}" dt="2022-09-25T23:33:36.337" v="706" actId="27636"/>
          <ac:spMkLst>
            <pc:docMk/>
            <pc:sldMk cId="304062294" sldId="1442"/>
            <ac:spMk id="3" creationId="{C4188EF0-0751-B033-716C-1A407D0461BB}"/>
          </ac:spMkLst>
        </pc:spChg>
      </pc:sldChg>
      <pc:sldChg chg="addSp modSp new mod">
        <pc:chgData name="Sablah, Mawuli" userId="ff2331e1-f28d-476e-a298-c0e71fe65732" providerId="ADAL" clId="{4F13814B-0251-47A4-B1C6-DF59173A1715}" dt="2022-09-25T22:56:28.098" v="502" actId="1076"/>
        <pc:sldMkLst>
          <pc:docMk/>
          <pc:sldMk cId="1941766470" sldId="1443"/>
        </pc:sldMkLst>
        <pc:spChg chg="mod">
          <ac:chgData name="Sablah, Mawuli" userId="ff2331e1-f28d-476e-a298-c0e71fe65732" providerId="ADAL" clId="{4F13814B-0251-47A4-B1C6-DF59173A1715}" dt="2022-09-25T21:39:56.137" v="479" actId="5793"/>
          <ac:spMkLst>
            <pc:docMk/>
            <pc:sldMk cId="1941766470" sldId="1443"/>
            <ac:spMk id="2" creationId="{C8FF17DD-C9D6-724E-C638-4E26E628DAA4}"/>
          </ac:spMkLst>
        </pc:spChg>
        <pc:spChg chg="mod">
          <ac:chgData name="Sablah, Mawuli" userId="ff2331e1-f28d-476e-a298-c0e71fe65732" providerId="ADAL" clId="{4F13814B-0251-47A4-B1C6-DF59173A1715}" dt="2022-09-25T21:38:49.254" v="467" actId="1076"/>
          <ac:spMkLst>
            <pc:docMk/>
            <pc:sldMk cId="1941766470" sldId="1443"/>
            <ac:spMk id="3" creationId="{269F6456-D983-A028-C58B-1F8EECE78E97}"/>
          </ac:spMkLst>
        </pc:spChg>
        <pc:picChg chg="add mod">
          <ac:chgData name="Sablah, Mawuli" userId="ff2331e1-f28d-476e-a298-c0e71fe65732" providerId="ADAL" clId="{4F13814B-0251-47A4-B1C6-DF59173A1715}" dt="2022-09-25T22:56:28.098" v="502" actId="1076"/>
          <ac:picMkLst>
            <pc:docMk/>
            <pc:sldMk cId="1941766470" sldId="1443"/>
            <ac:picMk id="4" creationId="{5DDE62B0-6EDF-7EE7-5342-88027D71ACCD}"/>
          </ac:picMkLst>
        </pc:picChg>
      </pc:sldChg>
      <pc:sldChg chg="addSp delSp modSp add mod">
        <pc:chgData name="Sablah, Mawuli" userId="ff2331e1-f28d-476e-a298-c0e71fe65732" providerId="ADAL" clId="{4F13814B-0251-47A4-B1C6-DF59173A1715}" dt="2022-09-25T23:04:18.862" v="547" actId="1076"/>
        <pc:sldMkLst>
          <pc:docMk/>
          <pc:sldMk cId="696247890" sldId="1444"/>
        </pc:sldMkLst>
        <pc:spChg chg="mod">
          <ac:chgData name="Sablah, Mawuli" userId="ff2331e1-f28d-476e-a298-c0e71fe65732" providerId="ADAL" clId="{4F13814B-0251-47A4-B1C6-DF59173A1715}" dt="2022-09-25T23:02:48.933" v="535" actId="6549"/>
          <ac:spMkLst>
            <pc:docMk/>
            <pc:sldMk cId="696247890" sldId="1444"/>
            <ac:spMk id="2" creationId="{F82A8627-5848-603D-20F5-FBC7FCE23DF3}"/>
          </ac:spMkLst>
        </pc:spChg>
        <pc:picChg chg="add del mod">
          <ac:chgData name="Sablah, Mawuli" userId="ff2331e1-f28d-476e-a298-c0e71fe65732" providerId="ADAL" clId="{4F13814B-0251-47A4-B1C6-DF59173A1715}" dt="2022-09-25T23:03:18.029" v="536" actId="21"/>
          <ac:picMkLst>
            <pc:docMk/>
            <pc:sldMk cId="696247890" sldId="1444"/>
            <ac:picMk id="4" creationId="{73D0C1F7-1045-BF9C-6222-509889323222}"/>
          </ac:picMkLst>
        </pc:picChg>
        <pc:picChg chg="add mod">
          <ac:chgData name="Sablah, Mawuli" userId="ff2331e1-f28d-476e-a298-c0e71fe65732" providerId="ADAL" clId="{4F13814B-0251-47A4-B1C6-DF59173A1715}" dt="2022-09-25T23:04:18.862" v="547" actId="1076"/>
          <ac:picMkLst>
            <pc:docMk/>
            <pc:sldMk cId="696247890" sldId="1444"/>
            <ac:picMk id="5" creationId="{DBDEB71F-C7CD-498E-3695-74BAA2720E56}"/>
          </ac:picMkLst>
        </pc:picChg>
      </pc:sldChg>
      <pc:sldChg chg="addSp delSp modSp new mod">
        <pc:chgData name="Sablah, Mawuli" userId="ff2331e1-f28d-476e-a298-c0e71fe65732" providerId="ADAL" clId="{4F13814B-0251-47A4-B1C6-DF59173A1715}" dt="2022-09-26T21:27:30.476" v="847" actId="14100"/>
        <pc:sldMkLst>
          <pc:docMk/>
          <pc:sldMk cId="2151080251" sldId="1445"/>
        </pc:sldMkLst>
        <pc:spChg chg="del">
          <ac:chgData name="Sablah, Mawuli" userId="ff2331e1-f28d-476e-a298-c0e71fe65732" providerId="ADAL" clId="{4F13814B-0251-47A4-B1C6-DF59173A1715}" dt="2022-09-25T23:07:36.230" v="556" actId="478"/>
          <ac:spMkLst>
            <pc:docMk/>
            <pc:sldMk cId="2151080251" sldId="1445"/>
            <ac:spMk id="2" creationId="{DC720B6D-FF6C-1BC7-EB56-8AD592FE5448}"/>
          </ac:spMkLst>
        </pc:spChg>
        <pc:spChg chg="mod">
          <ac:chgData name="Sablah, Mawuli" userId="ff2331e1-f28d-476e-a298-c0e71fe65732" providerId="ADAL" clId="{4F13814B-0251-47A4-B1C6-DF59173A1715}" dt="2022-09-25T23:11:08.015" v="594" actId="1076"/>
          <ac:spMkLst>
            <pc:docMk/>
            <pc:sldMk cId="2151080251" sldId="1445"/>
            <ac:spMk id="3" creationId="{C3D23B17-D11D-BB7F-E2A5-248C6A3AFA2D}"/>
          </ac:spMkLst>
        </pc:spChg>
        <pc:grpChg chg="add mod">
          <ac:chgData name="Sablah, Mawuli" userId="ff2331e1-f28d-476e-a298-c0e71fe65732" providerId="ADAL" clId="{4F13814B-0251-47A4-B1C6-DF59173A1715}" dt="2022-09-26T21:27:30.476" v="847" actId="14100"/>
          <ac:grpSpMkLst>
            <pc:docMk/>
            <pc:sldMk cId="2151080251" sldId="1445"/>
            <ac:grpSpMk id="7" creationId="{66B749B6-F51D-C87A-4DC1-2D99E04C6DF9}"/>
          </ac:grpSpMkLst>
        </pc:grpChg>
        <pc:picChg chg="add del mod">
          <ac:chgData name="Sablah, Mawuli" userId="ff2331e1-f28d-476e-a298-c0e71fe65732" providerId="ADAL" clId="{4F13814B-0251-47A4-B1C6-DF59173A1715}" dt="2022-09-26T21:27:04.941" v="841" actId="478"/>
          <ac:picMkLst>
            <pc:docMk/>
            <pc:sldMk cId="2151080251" sldId="1445"/>
            <ac:picMk id="4" creationId="{29B42B23-B0A8-E094-C3D9-FDA2A83BB5E7}"/>
          </ac:picMkLst>
        </pc:picChg>
        <pc:picChg chg="add del mod">
          <ac:chgData name="Sablah, Mawuli" userId="ff2331e1-f28d-476e-a298-c0e71fe65732" providerId="ADAL" clId="{4F13814B-0251-47A4-B1C6-DF59173A1715}" dt="2022-09-26T21:01:01.763" v="807"/>
          <ac:picMkLst>
            <pc:docMk/>
            <pc:sldMk cId="2151080251" sldId="1445"/>
            <ac:picMk id="5" creationId="{A8C2F728-9A74-B9C0-A78F-A597E559733A}"/>
          </ac:picMkLst>
        </pc:picChg>
        <pc:picChg chg="add mod">
          <ac:chgData name="Sablah, Mawuli" userId="ff2331e1-f28d-476e-a298-c0e71fe65732" providerId="ADAL" clId="{4F13814B-0251-47A4-B1C6-DF59173A1715}" dt="2022-09-26T21:01:41.008" v="820" actId="1076"/>
          <ac:picMkLst>
            <pc:docMk/>
            <pc:sldMk cId="2151080251" sldId="1445"/>
            <ac:picMk id="6" creationId="{D065C98A-3C81-0C6F-0930-A82AB04B8FF9}"/>
          </ac:picMkLst>
        </pc:picChg>
        <pc:picChg chg="mod">
          <ac:chgData name="Sablah, Mawuli" userId="ff2331e1-f28d-476e-a298-c0e71fe65732" providerId="ADAL" clId="{4F13814B-0251-47A4-B1C6-DF59173A1715}" dt="2022-09-26T21:27:30.476" v="847" actId="14100"/>
          <ac:picMkLst>
            <pc:docMk/>
            <pc:sldMk cId="2151080251" sldId="1445"/>
            <ac:picMk id="8" creationId="{88672067-3028-03D5-8173-382636A01D8D}"/>
          </ac:picMkLst>
        </pc:picChg>
        <pc:picChg chg="mod">
          <ac:chgData name="Sablah, Mawuli" userId="ff2331e1-f28d-476e-a298-c0e71fe65732" providerId="ADAL" clId="{4F13814B-0251-47A4-B1C6-DF59173A1715}" dt="2022-09-26T21:27:30.476" v="847" actId="14100"/>
          <ac:picMkLst>
            <pc:docMk/>
            <pc:sldMk cId="2151080251" sldId="1445"/>
            <ac:picMk id="9" creationId="{65571A41-7967-FF4D-7A3C-3EAAC7160467}"/>
          </ac:picMkLst>
        </pc:picChg>
        <pc:picChg chg="mod">
          <ac:chgData name="Sablah, Mawuli" userId="ff2331e1-f28d-476e-a298-c0e71fe65732" providerId="ADAL" clId="{4F13814B-0251-47A4-B1C6-DF59173A1715}" dt="2022-09-26T21:27:30.476" v="847" actId="14100"/>
          <ac:picMkLst>
            <pc:docMk/>
            <pc:sldMk cId="2151080251" sldId="1445"/>
            <ac:picMk id="10" creationId="{E03F9676-82CB-6D94-E346-B23928AE45D7}"/>
          </ac:picMkLst>
        </pc:picChg>
      </pc:sldChg>
      <pc:sldChg chg="addSp modSp add mod">
        <pc:chgData name="Sablah, Mawuli" userId="ff2331e1-f28d-476e-a298-c0e71fe65732" providerId="ADAL" clId="{4F13814B-0251-47A4-B1C6-DF59173A1715}" dt="2022-09-25T23:15:02.390" v="607" actId="1076"/>
        <pc:sldMkLst>
          <pc:docMk/>
          <pc:sldMk cId="804250329" sldId="1446"/>
        </pc:sldMkLst>
        <pc:spChg chg="mod">
          <ac:chgData name="Sablah, Mawuli" userId="ff2331e1-f28d-476e-a298-c0e71fe65732" providerId="ADAL" clId="{4F13814B-0251-47A4-B1C6-DF59173A1715}" dt="2022-09-25T23:14:44.719" v="599" actId="1076"/>
          <ac:spMkLst>
            <pc:docMk/>
            <pc:sldMk cId="804250329" sldId="1446"/>
            <ac:spMk id="2" creationId="{95BDE0BB-41A5-1690-1705-08DC0B9E7521}"/>
          </ac:spMkLst>
        </pc:spChg>
        <pc:picChg chg="add mod">
          <ac:chgData name="Sablah, Mawuli" userId="ff2331e1-f28d-476e-a298-c0e71fe65732" providerId="ADAL" clId="{4F13814B-0251-47A4-B1C6-DF59173A1715}" dt="2022-09-25T23:15:02.390" v="607" actId="1076"/>
          <ac:picMkLst>
            <pc:docMk/>
            <pc:sldMk cId="804250329" sldId="1446"/>
            <ac:picMk id="4" creationId="{A003693D-F5E1-5CF5-16C7-AA2AFBA57E2E}"/>
          </ac:picMkLst>
        </pc:picChg>
      </pc:sldChg>
      <pc:sldChg chg="addSp delSp modSp new mod">
        <pc:chgData name="Sablah, Mawuli" userId="ff2331e1-f28d-476e-a298-c0e71fe65732" providerId="ADAL" clId="{4F13814B-0251-47A4-B1C6-DF59173A1715}" dt="2022-09-26T21:24:58.180" v="839" actId="14100"/>
        <pc:sldMkLst>
          <pc:docMk/>
          <pc:sldMk cId="3411543724" sldId="1447"/>
        </pc:sldMkLst>
        <pc:spChg chg="del">
          <ac:chgData name="Sablah, Mawuli" userId="ff2331e1-f28d-476e-a298-c0e71fe65732" providerId="ADAL" clId="{4F13814B-0251-47A4-B1C6-DF59173A1715}" dt="2022-09-25T23:25:31.367" v="655"/>
          <ac:spMkLst>
            <pc:docMk/>
            <pc:sldMk cId="3411543724" sldId="1447"/>
            <ac:spMk id="2" creationId="{FC3D2CF9-695D-C5C6-EAFA-0B5279F7A2D9}"/>
          </ac:spMkLst>
        </pc:spChg>
        <pc:spChg chg="mod ord">
          <ac:chgData name="Sablah, Mawuli" userId="ff2331e1-f28d-476e-a298-c0e71fe65732" providerId="ADAL" clId="{4F13814B-0251-47A4-B1C6-DF59173A1715}" dt="2022-09-26T21:24:54.229" v="838" actId="1076"/>
          <ac:spMkLst>
            <pc:docMk/>
            <pc:sldMk cId="3411543724" sldId="1447"/>
            <ac:spMk id="3" creationId="{1D2C6C73-0F05-82AC-783C-594A11A9B1FB}"/>
          </ac:spMkLst>
        </pc:spChg>
        <pc:spChg chg="del">
          <ac:chgData name="Sablah, Mawuli" userId="ff2331e1-f28d-476e-a298-c0e71fe65732" providerId="ADAL" clId="{4F13814B-0251-47A4-B1C6-DF59173A1715}" dt="2022-09-26T21:24:11.649" v="831" actId="26606"/>
          <ac:spMkLst>
            <pc:docMk/>
            <pc:sldMk cId="3411543724" sldId="1447"/>
            <ac:spMk id="4" creationId="{08FEDD64-87B2-5C07-97CB-58927CABE36F}"/>
          </ac:spMkLst>
        </pc:spChg>
        <pc:spChg chg="add del mod">
          <ac:chgData name="Sablah, Mawuli" userId="ff2331e1-f28d-476e-a298-c0e71fe65732" providerId="ADAL" clId="{4F13814B-0251-47A4-B1C6-DF59173A1715}" dt="2022-09-26T21:24:11.649" v="831" actId="26606"/>
          <ac:spMkLst>
            <pc:docMk/>
            <pc:sldMk cId="3411543724" sldId="1447"/>
            <ac:spMk id="6" creationId="{0005F44E-8BCC-820A-E258-ED5722E6E2C4}"/>
          </ac:spMkLst>
        </pc:spChg>
        <pc:spChg chg="add del">
          <ac:chgData name="Sablah, Mawuli" userId="ff2331e1-f28d-476e-a298-c0e71fe65732" providerId="ADAL" clId="{4F13814B-0251-47A4-B1C6-DF59173A1715}" dt="2022-09-26T21:24:43.554" v="836" actId="21"/>
          <ac:spMkLst>
            <pc:docMk/>
            <pc:sldMk cId="3411543724" sldId="1447"/>
            <ac:spMk id="12" creationId="{C0241C56-9AA5-5628-942F-F9CF2B7DEC51}"/>
          </ac:spMkLst>
        </pc:spChg>
        <pc:picChg chg="add del mod">
          <ac:chgData name="Sablah, Mawuli" userId="ff2331e1-f28d-476e-a298-c0e71fe65732" providerId="ADAL" clId="{4F13814B-0251-47A4-B1C6-DF59173A1715}" dt="2022-09-26T21:23:58.411" v="826" actId="478"/>
          <ac:picMkLst>
            <pc:docMk/>
            <pc:sldMk cId="3411543724" sldId="1447"/>
            <ac:picMk id="5" creationId="{5047A807-3D34-3928-3787-737446A17461}"/>
          </ac:picMkLst>
        </pc:picChg>
        <pc:picChg chg="add mod">
          <ac:chgData name="Sablah, Mawuli" userId="ff2331e1-f28d-476e-a298-c0e71fe65732" providerId="ADAL" clId="{4F13814B-0251-47A4-B1C6-DF59173A1715}" dt="2022-09-26T21:24:58.180" v="839" actId="14100"/>
          <ac:picMkLst>
            <pc:docMk/>
            <pc:sldMk cId="3411543724" sldId="1447"/>
            <ac:picMk id="7" creationId="{F9E60BD7-50CF-C7C8-0ADD-4C0485CF63AC}"/>
          </ac:picMkLst>
        </pc:picChg>
      </pc:sldChg>
      <pc:sldChg chg="new del">
        <pc:chgData name="Sablah, Mawuli" userId="ff2331e1-f28d-476e-a298-c0e71fe65732" providerId="ADAL" clId="{4F13814B-0251-47A4-B1C6-DF59173A1715}" dt="2022-09-25T23:32:57.711" v="680" actId="2696"/>
        <pc:sldMkLst>
          <pc:docMk/>
          <pc:sldMk cId="4014009792" sldId="1448"/>
        </pc:sldMkLst>
      </pc:sldChg>
      <pc:sldMasterChg chg="delSldLayout">
        <pc:chgData name="Sablah, Mawuli" userId="ff2331e1-f28d-476e-a298-c0e71fe65732" providerId="ADAL" clId="{4F13814B-0251-47A4-B1C6-DF59173A1715}" dt="2022-09-25T21:16:25.921" v="349" actId="2696"/>
        <pc:sldMasterMkLst>
          <pc:docMk/>
          <pc:sldMasterMk cId="3628574644" sldId="2147483714"/>
        </pc:sldMasterMkLst>
        <pc:sldLayoutChg chg="del">
          <pc:chgData name="Sablah, Mawuli" userId="ff2331e1-f28d-476e-a298-c0e71fe65732" providerId="ADAL" clId="{4F13814B-0251-47A4-B1C6-DF59173A1715}" dt="2022-09-25T21:16:25.921" v="349" actId="2696"/>
          <pc:sldLayoutMkLst>
            <pc:docMk/>
            <pc:sldMasterMk cId="3628574644" sldId="2147483714"/>
            <pc:sldLayoutMk cId="1580825900" sldId="2147483753"/>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DA1A5-7865-4723-9F76-8FB147CB3C8A}"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AEDE6-A81F-465C-A8D9-3D0886BE4F56}" type="slidenum">
              <a:rPr lang="en-US" smtClean="0"/>
              <a:t>‹N°›</a:t>
            </a:fld>
            <a:endParaRPr lang="en-US"/>
          </a:p>
        </p:txBody>
      </p:sp>
    </p:spTree>
    <p:extLst>
      <p:ext uri="{BB962C8B-B14F-4D97-AF65-F5344CB8AC3E}">
        <p14:creationId xmlns:p14="http://schemas.microsoft.com/office/powerpoint/2010/main" val="188422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77AE1-64B2-544E-9109-A75612B0A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65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AEDE6-A81F-465C-A8D9-3D0886BE4F56}" type="slidenum">
              <a:rPr lang="en-US" smtClean="0"/>
              <a:t>2</a:t>
            </a:fld>
            <a:endParaRPr lang="en-US"/>
          </a:p>
        </p:txBody>
      </p:sp>
    </p:spTree>
    <p:extLst>
      <p:ext uri="{BB962C8B-B14F-4D97-AF65-F5344CB8AC3E}">
        <p14:creationId xmlns:p14="http://schemas.microsoft.com/office/powerpoint/2010/main" val="277855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5AEDE6-A81F-465C-A8D9-3D0886BE4F56}" type="slidenum">
              <a:rPr lang="en-US" smtClean="0"/>
              <a:t>3</a:t>
            </a:fld>
            <a:endParaRPr lang="en-US"/>
          </a:p>
        </p:txBody>
      </p:sp>
    </p:spTree>
    <p:extLst>
      <p:ext uri="{BB962C8B-B14F-4D97-AF65-F5344CB8AC3E}">
        <p14:creationId xmlns:p14="http://schemas.microsoft.com/office/powerpoint/2010/main" val="276699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feeding: </a:t>
            </a:r>
            <a:r>
              <a:rPr lang="en-US" dirty="0" err="1"/>
              <a:t>riz</a:t>
            </a:r>
            <a:r>
              <a:rPr lang="en-US" dirty="0"/>
              <a:t> </a:t>
            </a:r>
            <a:r>
              <a:rPr lang="en-US" dirty="0" err="1"/>
              <a:t>fortifie</a:t>
            </a:r>
            <a:r>
              <a:rPr lang="en-US" dirty="0"/>
              <a:t>, bulgur </a:t>
            </a:r>
            <a:r>
              <a:rPr lang="en-US" dirty="0" err="1"/>
              <a:t>fortifie</a:t>
            </a:r>
            <a:r>
              <a:rPr lang="en-US" dirty="0"/>
              <a:t>, fer, vitamin 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AEDE6-A81F-465C-A8D9-3D0886BE4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01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Undertake a comprehensive evaluation of the status of LSFF in West Africa with particular emphasis on partnership building and institutionalization of national alliances for food fortification</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Conduct a capacity needs assessment of WAHO</a:t>
            </a:r>
            <a:r>
              <a:rPr lang="en-US" sz="1100" dirty="0">
                <a:effectLst/>
                <a:latin typeface="Calibri" panose="020F0502020204030204" pitchFamily="34" charset="0"/>
                <a:ea typeface="Arial" panose="020B0604020202020204" pitchFamily="34" charset="0"/>
                <a:cs typeface="Times New Roman" panose="02020603050405020304" pitchFamily="18" charset="0"/>
              </a:rPr>
              <a:t> and the ECOWAS Directorate of Trade of their respective abilities t</a:t>
            </a:r>
            <a:r>
              <a:rPr lang="en-US" sz="1200" dirty="0">
                <a:effectLst/>
                <a:latin typeface="Calibri" panose="020F0502020204030204" pitchFamily="34" charset="0"/>
                <a:ea typeface="Arial" panose="020B0604020202020204" pitchFamily="34" charset="0"/>
                <a:cs typeface="Times New Roman" panose="02020603050405020304" pitchFamily="18" charset="0"/>
              </a:rPr>
              <a:t>o work with public and private sector stakeholders in West Africa to address the gaps in LSFF in the region</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Map out the various stakeholders currently vs. ideally involved in LSFF at the regional level, clarifying the roles and required institutional and human resource capacities of each to effectively deliver on their commitments to LSFF over the long run</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Review current regulatory standards in Francophone and Anglophone West Africa on food fortification and governance capacity for enforcing compliance</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Assess the level of implementation of harmonized equivalent standards across West Africa under the ECOWAS Standard Harmonization Model (ECOSHAM)</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Assess the acceptance and effectiveness of social marketing campaigns, including the harmonized regional logo </a:t>
            </a:r>
            <a:r>
              <a:rPr lang="en-US" sz="1200" i="1" dirty="0">
                <a:effectLst/>
                <a:latin typeface="Calibri" panose="020F0502020204030204" pitchFamily="34" charset="0"/>
                <a:ea typeface="Arial" panose="020B0604020202020204" pitchFamily="34" charset="0"/>
                <a:cs typeface="Times New Roman" panose="02020603050405020304" pitchFamily="18" charset="0"/>
              </a:rPr>
              <a:t>ENRICHI</a:t>
            </a:r>
            <a:r>
              <a:rPr lang="en-US" sz="1200" dirty="0">
                <a:effectLst/>
                <a:latin typeface="Calibri" panose="020F0502020204030204" pitchFamily="34" charset="0"/>
                <a:ea typeface="Arial" panose="020B0604020202020204" pitchFamily="34" charset="0"/>
                <a:cs typeface="Times New Roman" panose="02020603050405020304" pitchFamily="18" charset="0"/>
              </a:rPr>
              <a:t> (ENRICHED), to increase demand for fortified foods across ECOWAS countries</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Conduct a needs assessment on capacity at the level of the Ministry of Health, Standard Setting competent authority, Customs and National Public Health Laboratory to advance food fortification in Burkina Faso</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Revive effective public private partnership coordination and governance system through formalized and dynamic national food fortification alliance </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Appraise and strengthen capacity of Public Health Laboratory competent authorities of Burkina Faso; Standard Bureau, Customs and Public Health Laboratory to implement enforcement of mandatory regulatory standards on locally produced and imported fortified food</a:t>
            </a:r>
          </a:p>
          <a:p>
            <a:pPr marL="342900" marR="0" lvl="0" indent="-342900">
              <a:spcBef>
                <a:spcPts val="0"/>
              </a:spcBef>
              <a:spcAft>
                <a:spcPts val="600"/>
              </a:spcAft>
              <a:buFont typeface="+mj-lt"/>
              <a:buAutoNum type="alphaLcPeriod"/>
            </a:pPr>
            <a:r>
              <a:rPr lang="en-US" sz="1200" dirty="0">
                <a:effectLst/>
                <a:latin typeface="Calibri" panose="020F0502020204030204" pitchFamily="34" charset="0"/>
                <a:ea typeface="Arial" panose="020B0604020202020204" pitchFamily="34" charset="0"/>
                <a:cs typeface="Times New Roman" panose="02020603050405020304" pitchFamily="18" charset="0"/>
              </a:rPr>
              <a:t>Appraise public sector “best practices” in incentivizing effective private sector internal quality assurance and control systems for food fortification compliance to standards</a:t>
            </a:r>
          </a:p>
          <a:p>
            <a:pPr marL="342900" marR="0" lvl="0" indent="-342900">
              <a:spcBef>
                <a:spcPts val="0"/>
              </a:spcBef>
              <a:spcAft>
                <a:spcPts val="600"/>
              </a:spcAft>
              <a:buFont typeface="+mj-lt"/>
              <a:buAutoNum type="alphaLcPeriod"/>
            </a:pPr>
            <a:r>
              <a:rPr lang="en-US" sz="1200">
                <a:effectLst/>
                <a:latin typeface="Calibri" panose="020F0502020204030204" pitchFamily="34" charset="0"/>
                <a:ea typeface="Arial" panose="020B0604020202020204" pitchFamily="34" charset="0"/>
                <a:cs typeface="Times New Roman" panose="02020603050405020304" pitchFamily="18" charset="0"/>
              </a:rPr>
              <a:t>Develop a comprehensive SWOT on LSFF in Burkina Faso to feed into development of regulatory index and policy brief.</a:t>
            </a:r>
          </a:p>
          <a:p>
            <a:pPr marL="342900" marR="0" lvl="0" indent="-342900">
              <a:spcBef>
                <a:spcPts val="0"/>
              </a:spcBef>
              <a:spcAft>
                <a:spcPts val="600"/>
              </a:spcAft>
              <a:buFont typeface="+mj-lt"/>
              <a:buAutoNum type="alphaLcPeriod"/>
            </a:pPr>
            <a:endParaRPr lang="en-US" sz="1200" dirty="0">
              <a:effectLst/>
              <a:latin typeface="Calibri" panose="020F050202020403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5AEDE6-A81F-465C-A8D9-3D0886BE4F56}" type="slidenum">
              <a:rPr lang="en-US" smtClean="0"/>
              <a:t>22</a:t>
            </a:fld>
            <a:endParaRPr lang="en-US"/>
          </a:p>
        </p:txBody>
      </p:sp>
    </p:spTree>
    <p:extLst>
      <p:ext uri="{BB962C8B-B14F-4D97-AF65-F5344CB8AC3E}">
        <p14:creationId xmlns:p14="http://schemas.microsoft.com/office/powerpoint/2010/main" val="3679736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29.svg"/><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5.sv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19.png"/><Relationship Id="rId5" Type="http://schemas.openxmlformats.org/officeDocument/2006/relationships/image" Target="../media/image29.svg"/><Relationship Id="rId4"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22.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5.svg"/><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9" name="Rectangle 8"/>
          <p:cNvSpPr/>
          <p:nvPr userDrawn="1"/>
        </p:nvSpPr>
        <p:spPr>
          <a:xfrm>
            <a:off x="5283200" y="0"/>
            <a:ext cx="69088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10" name="Rectangle 9"/>
          <p:cNvSpPr/>
          <p:nvPr userDrawn="1"/>
        </p:nvSpPr>
        <p:spPr>
          <a:xfrm>
            <a:off x="5283200" y="2286000"/>
            <a:ext cx="6908800" cy="2209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pic>
        <p:nvPicPr>
          <p:cNvPr id="11" name="Picture 4" descr="UN_Women_English_Whit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924802" y="304803"/>
            <a:ext cx="3909484"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2641600" y="0"/>
            <a:ext cx="2540000" cy="2209800"/>
          </a:xfrm>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5486400" y="2603500"/>
            <a:ext cx="6350000" cy="1701800"/>
          </a:xfrm>
        </p:spPr>
        <p:txBody>
          <a:bodyPr>
            <a:normAutofit/>
          </a:bodyPr>
          <a:lstStyle>
            <a:lvl1pPr algn="l">
              <a:buNone/>
              <a:defRPr sz="3300" b="0" cap="none">
                <a:solidFill>
                  <a:srgbClr val="FFFFFF"/>
                </a:solidFill>
              </a:defRPr>
            </a:lvl1pPr>
          </a:lstStyle>
          <a:p>
            <a:r>
              <a:rPr lang="en-US" dirty="0"/>
              <a:t>Click to edit Master title style</a:t>
            </a:r>
          </a:p>
        </p:txBody>
      </p:sp>
      <p:sp>
        <p:nvSpPr>
          <p:cNvPr id="6" name="Picture Placeholder 11"/>
          <p:cNvSpPr>
            <a:spLocks noGrp="1"/>
          </p:cNvSpPr>
          <p:nvPr>
            <p:ph type="pic" sz="quarter" idx="15"/>
          </p:nvPr>
        </p:nvSpPr>
        <p:spPr>
          <a:xfrm>
            <a:off x="2641600" y="2286000"/>
            <a:ext cx="2540000" cy="2209800"/>
          </a:xfrm>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2641600" y="4572000"/>
            <a:ext cx="2540000" cy="2286000"/>
          </a:xfrm>
          <a:effectLst/>
        </p:spPr>
        <p:txBody>
          <a:bodyPr/>
          <a:lstStyle>
            <a:lvl1pPr>
              <a:defRPr>
                <a:ln>
                  <a:noFill/>
                </a:ln>
              </a:defRPr>
            </a:lvl1pPr>
          </a:lstStyle>
          <a:p>
            <a:pPr lvl="0"/>
            <a:endParaRPr lang="en-US" noProof="0" dirty="0"/>
          </a:p>
        </p:txBody>
      </p:sp>
      <p:sp>
        <p:nvSpPr>
          <p:cNvPr id="21" name="Picture Placeholder 11"/>
          <p:cNvSpPr>
            <a:spLocks noGrp="1"/>
          </p:cNvSpPr>
          <p:nvPr>
            <p:ph type="pic" sz="quarter" idx="17"/>
          </p:nvPr>
        </p:nvSpPr>
        <p:spPr>
          <a:xfrm>
            <a:off x="0" y="0"/>
            <a:ext cx="2540000" cy="2209800"/>
          </a:xfrm>
          <a:effectLst/>
        </p:spPr>
        <p:txBody>
          <a:bodyPr/>
          <a:lstStyle>
            <a:lvl1pPr>
              <a:defRPr>
                <a:ln>
                  <a:noFill/>
                </a:ln>
              </a:defRPr>
            </a:lvl1pPr>
          </a:lstStyle>
          <a:p>
            <a:pPr lvl="0"/>
            <a:endParaRPr lang="en-US" noProof="0" dirty="0"/>
          </a:p>
        </p:txBody>
      </p:sp>
      <p:sp>
        <p:nvSpPr>
          <p:cNvPr id="22" name="Picture Placeholder 11"/>
          <p:cNvSpPr>
            <a:spLocks noGrp="1"/>
          </p:cNvSpPr>
          <p:nvPr>
            <p:ph type="pic" sz="quarter" idx="18"/>
          </p:nvPr>
        </p:nvSpPr>
        <p:spPr>
          <a:xfrm>
            <a:off x="0" y="2286000"/>
            <a:ext cx="2540000" cy="2209800"/>
          </a:xfrm>
          <a:effectLst/>
        </p:spPr>
        <p:txBody>
          <a:bodyPr/>
          <a:lstStyle>
            <a:lvl1pPr>
              <a:defRPr>
                <a:ln>
                  <a:noFill/>
                </a:ln>
              </a:defRPr>
            </a:lvl1pPr>
          </a:lstStyle>
          <a:p>
            <a:pPr lvl="0"/>
            <a:endParaRPr lang="en-US" noProof="0" dirty="0"/>
          </a:p>
        </p:txBody>
      </p:sp>
      <p:sp>
        <p:nvSpPr>
          <p:cNvPr id="23" name="Picture Placeholder 11"/>
          <p:cNvSpPr>
            <a:spLocks noGrp="1"/>
          </p:cNvSpPr>
          <p:nvPr>
            <p:ph type="pic" sz="quarter" idx="19"/>
          </p:nvPr>
        </p:nvSpPr>
        <p:spPr>
          <a:xfrm>
            <a:off x="0" y="4572000"/>
            <a:ext cx="2540000" cy="22860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49577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1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5ABF50-DE7D-43C5-B333-9C53E637FFDC}" type="datetimeFigureOut">
              <a:rPr lang="en-GB" smtClean="0"/>
              <a:t>20/03/2024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3F74F-B258-41BA-A31F-111450CDD44C}" type="slidenum">
              <a:rPr lang="en-GB" smtClean="0"/>
              <a:t>‹N°›</a:t>
            </a:fld>
            <a:endParaRPr lang="en-GB"/>
          </a:p>
        </p:txBody>
      </p:sp>
    </p:spTree>
    <p:extLst>
      <p:ext uri="{BB962C8B-B14F-4D97-AF65-F5344CB8AC3E}">
        <p14:creationId xmlns:p14="http://schemas.microsoft.com/office/powerpoint/2010/main" val="4176304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D96F38D-C362-264F-B516-00136FBAD475}" type="datetime1">
              <a:rPr lang="en-US" smtClean="0"/>
              <a:t>3/20/2024</a:t>
            </a:fld>
            <a:endParaRPr lang="fr-FR" dirty="0"/>
          </a:p>
        </p:txBody>
      </p:sp>
      <p:sp>
        <p:nvSpPr>
          <p:cNvPr id="6" name="Slide Number Placeholder 5"/>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335016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BD32E-1DF8-40A1-9143-373B9ACC55D8}"/>
              </a:ext>
            </a:extLst>
          </p:cNvPr>
          <p:cNvSpPr>
            <a:spLocks noGrp="1"/>
          </p:cNvSpPr>
          <p:nvPr>
            <p:ph type="title"/>
          </p:nvPr>
        </p:nvSpPr>
        <p:spPr>
          <a:xfrm>
            <a:off x="2133600" y="365127"/>
            <a:ext cx="8554720" cy="1325563"/>
          </a:xfrm>
          <a:solidFill>
            <a:srgbClr val="FFFFCC"/>
          </a:solidFill>
        </p:spPr>
        <p:txBody>
          <a:bodyPr/>
          <a:lstStyle/>
          <a:p>
            <a:r>
              <a:rPr lang="en-US" dirty="0"/>
              <a:t>Click to edit Master title style</a:t>
            </a:r>
            <a:endParaRPr lang="en-GB" dirty="0"/>
          </a:p>
        </p:txBody>
      </p:sp>
    </p:spTree>
    <p:extLst>
      <p:ext uri="{BB962C8B-B14F-4D97-AF65-F5344CB8AC3E}">
        <p14:creationId xmlns:p14="http://schemas.microsoft.com/office/powerpoint/2010/main" val="666814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20255927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xmlns=""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181172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368581302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xmlns=""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xmlns="" id="{A11D6DF1-BDF5-F34B-9C25-646BD3B46E02}"/>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58313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xmlns=""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xmlns=""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3276887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xmlns=""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xmlns=""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273789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5181600" y="0"/>
            <a:ext cx="7010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dirty="0"/>
          </a:p>
        </p:txBody>
      </p:sp>
      <p:sp>
        <p:nvSpPr>
          <p:cNvPr id="3" name="Text Placeholder 2"/>
          <p:cNvSpPr>
            <a:spLocks noGrp="1"/>
          </p:cNvSpPr>
          <p:nvPr>
            <p:ph type="body" idx="1"/>
          </p:nvPr>
        </p:nvSpPr>
        <p:spPr>
          <a:xfrm>
            <a:off x="5486401" y="1587500"/>
            <a:ext cx="6485467" cy="4318000"/>
          </a:xfrm>
        </p:spPr>
        <p:txBody>
          <a:bodyPr/>
          <a:lstStyle>
            <a:lvl1pPr marL="0" indent="0">
              <a:buNone/>
              <a:defRPr sz="3600">
                <a:solidFill>
                  <a:schemeClr val="bg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5486400" y="419100"/>
            <a:ext cx="6502400" cy="596900"/>
          </a:xfrm>
        </p:spPr>
        <p:txBody>
          <a:bodyPr>
            <a:normAutofit/>
          </a:bodyPr>
          <a:lstStyle>
            <a:lvl1pPr algn="l">
              <a:buNone/>
              <a:defRPr sz="27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743844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xmlns=""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CA493A6C-A820-6545-99FB-EE7602249F66}"/>
              </a:ext>
            </a:extLst>
          </p:cNvPr>
          <p:cNvPicPr>
            <a:picLocks noChangeAspect="1"/>
          </p:cNvPicPr>
          <p:nvPr/>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313096911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xmlns=""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62447774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xmlns=""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36031915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8B7ADC2-9D6D-4D88-B0B6-3176A9449152}"/>
              </a:ext>
            </a:extLst>
          </p:cNvPr>
          <p:cNvSpPr>
            <a:spLocks noChangeAspect="1"/>
          </p:cNvSpPr>
          <p:nvPr userDrawn="1"/>
        </p:nvSpPr>
        <p:spPr>
          <a:xfrm>
            <a:off x="11381317" y="387352"/>
            <a:ext cx="345017" cy="34528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defTabSz="457151" eaLnBrk="1" fontAlgn="auto" hangingPunct="1">
              <a:spcBef>
                <a:spcPts val="0"/>
              </a:spcBef>
              <a:spcAft>
                <a:spcPts val="0"/>
              </a:spcAft>
              <a:defRPr/>
            </a:pPr>
            <a:endParaRPr lang="en-US" sz="1800"/>
          </a:p>
        </p:txBody>
      </p:sp>
      <p:sp>
        <p:nvSpPr>
          <p:cNvPr id="3" name="Slide Number Placeholder 5">
            <a:extLst>
              <a:ext uri="{FF2B5EF4-FFF2-40B4-BE49-F238E27FC236}">
                <a16:creationId xmlns:a16="http://schemas.microsoft.com/office/drawing/2014/main" xmlns="" id="{2D1F35CD-6397-49F6-9E71-C054AF8E6F04}"/>
              </a:ext>
            </a:extLst>
          </p:cNvPr>
          <p:cNvSpPr>
            <a:spLocks noGrp="1"/>
          </p:cNvSpPr>
          <p:nvPr>
            <p:ph type="sldNum" sz="quarter" idx="10"/>
          </p:nvPr>
        </p:nvSpPr>
        <p:spPr>
          <a:xfrm>
            <a:off x="11282892" y="356394"/>
            <a:ext cx="533401" cy="365125"/>
          </a:xfrm>
          <a:prstGeom prst="rect">
            <a:avLst/>
          </a:prstGeom>
        </p:spPr>
        <p:txBody>
          <a:bodyPr/>
          <a:lstStyle>
            <a:lvl1pPr algn="ctr">
              <a:defRPr sz="900">
                <a:solidFill>
                  <a:schemeClr val="bg1"/>
                </a:solidFill>
                <a:latin typeface="Source Sans Pro ExtraLight" pitchFamily="-65" charset="0"/>
              </a:defRPr>
            </a:lvl1pPr>
          </a:lstStyle>
          <a:p>
            <a:pPr>
              <a:defRPr/>
            </a:pPr>
            <a:fld id="{5DFA822E-A58D-45AD-9FD7-74F95099BFFF}" type="slidenum">
              <a:rPr lang="en-US" altLang="en-US"/>
              <a:pPr>
                <a:defRPr/>
              </a:pPr>
              <a:t>‹N°›</a:t>
            </a:fld>
            <a:endParaRPr lang="en-US" altLang="en-US"/>
          </a:p>
        </p:txBody>
      </p:sp>
    </p:spTree>
    <p:extLst>
      <p:ext uri="{BB962C8B-B14F-4D97-AF65-F5344CB8AC3E}">
        <p14:creationId xmlns:p14="http://schemas.microsoft.com/office/powerpoint/2010/main" val="2005828873"/>
      </p:ext>
    </p:extLst>
  </p:cSld>
  <p:clrMapOvr>
    <a:masterClrMapping/>
  </p:clrMapOvr>
  <p:transition spd="slow" advClick="0" advTm="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D70CA982-4522-C643-8503-10A502D79893}"/>
              </a:ext>
            </a:extLst>
          </p:cNvPr>
          <p:cNvCxnSpPr/>
          <p:nvPr userDrawn="1"/>
        </p:nvCxnSpPr>
        <p:spPr>
          <a:xfrm>
            <a:off x="0" y="6258128"/>
            <a:ext cx="12192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xmlns="" id="{A3F604D6-3DE7-AC4B-9C16-A13818D4CB8E}"/>
              </a:ext>
            </a:extLst>
          </p:cNvPr>
          <p:cNvPicPr>
            <a:picLocks/>
          </p:cNvPicPr>
          <p:nvPr userDrawn="1"/>
        </p:nvPicPr>
        <p:blipFill>
          <a:blip r:embed="rId2"/>
          <a:stretch>
            <a:fillRect/>
          </a:stretch>
        </p:blipFill>
        <p:spPr>
          <a:xfrm>
            <a:off x="10933881" y="5882472"/>
            <a:ext cx="739826" cy="741600"/>
          </a:xfrm>
          <a:prstGeom prst="rect">
            <a:avLst/>
          </a:prstGeom>
        </p:spPr>
      </p:pic>
      <p:sp>
        <p:nvSpPr>
          <p:cNvPr id="6" name="Footer Placeholder 4">
            <a:extLst>
              <a:ext uri="{FF2B5EF4-FFF2-40B4-BE49-F238E27FC236}">
                <a16:creationId xmlns:a16="http://schemas.microsoft.com/office/drawing/2014/main" xmlns="" id="{5649DE9E-3F23-473C-8450-8B723C87CD1A}"/>
              </a:ext>
            </a:extLst>
          </p:cNvPr>
          <p:cNvSpPr>
            <a:spLocks noGrp="1"/>
          </p:cNvSpPr>
          <p:nvPr>
            <p:ph type="ftr" sz="quarter" idx="3"/>
          </p:nvPr>
        </p:nvSpPr>
        <p:spPr>
          <a:xfrm>
            <a:off x="609600" y="6356352"/>
            <a:ext cx="8780235" cy="365125"/>
          </a:xfrm>
          <a:prstGeom prst="rect">
            <a:avLst/>
          </a:prstGeom>
        </p:spPr>
        <p:txBody>
          <a:bodyPr vert="horz" lIns="91440" tIns="45720" rIns="91440" bIns="45720" rtlCol="0" anchor="t" anchorCtr="0"/>
          <a:lstStyle>
            <a:lvl1pPr algn="r">
              <a:defRPr sz="751" b="1">
                <a:solidFill>
                  <a:schemeClr val="tx1"/>
                </a:solidFill>
              </a:defRPr>
            </a:lvl1pPr>
          </a:lstStyle>
          <a:p>
            <a:pPr algn="l"/>
            <a:r>
              <a:rPr lang="en-US" dirty="0"/>
              <a:t>2018 Global Nutrition Report</a:t>
            </a:r>
          </a:p>
        </p:txBody>
      </p:sp>
      <p:sp>
        <p:nvSpPr>
          <p:cNvPr id="7" name="Text Placeholder 2">
            <a:extLst>
              <a:ext uri="{FF2B5EF4-FFF2-40B4-BE49-F238E27FC236}">
                <a16:creationId xmlns:a16="http://schemas.microsoft.com/office/drawing/2014/main" xmlns="" id="{D1BEF0C8-4F3E-47C5-B3B6-29DB006738CD}"/>
              </a:ext>
            </a:extLst>
          </p:cNvPr>
          <p:cNvSpPr>
            <a:spLocks noGrp="1"/>
          </p:cNvSpPr>
          <p:nvPr>
            <p:ph type="body" sz="quarter" idx="17" hasCustomPrompt="1"/>
          </p:nvPr>
        </p:nvSpPr>
        <p:spPr>
          <a:xfrm>
            <a:off x="609600" y="413653"/>
            <a:ext cx="10972800" cy="596723"/>
          </a:xfrm>
          <a:prstGeom prst="rect">
            <a:avLst/>
          </a:prstGeom>
        </p:spPr>
        <p:txBody>
          <a:bodyPr/>
          <a:lstStyle>
            <a:lvl1pPr>
              <a:lnSpc>
                <a:spcPct val="90000"/>
              </a:lnSpc>
              <a:spcBef>
                <a:spcPts val="451"/>
              </a:spcBef>
              <a:defRPr sz="3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2609046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BD32E-1DF8-40A1-9143-373B9ACC55D8}"/>
              </a:ext>
            </a:extLst>
          </p:cNvPr>
          <p:cNvSpPr>
            <a:spLocks noGrp="1"/>
          </p:cNvSpPr>
          <p:nvPr>
            <p:ph type="title"/>
          </p:nvPr>
        </p:nvSpPr>
        <p:spPr>
          <a:xfrm>
            <a:off x="2133600" y="365127"/>
            <a:ext cx="8554720" cy="1325563"/>
          </a:xfrm>
          <a:prstGeom prst="rect">
            <a:avLst/>
          </a:prstGeom>
          <a:solidFill>
            <a:srgbClr val="FFFFCC"/>
          </a:solidFill>
        </p:spPr>
        <p:txBody>
          <a:bodyPr/>
          <a:lstStyle/>
          <a:p>
            <a:r>
              <a:rPr lang="en-US" dirty="0"/>
              <a:t>Click to edit Master title style</a:t>
            </a:r>
            <a:endParaRPr lang="en-GB" dirty="0"/>
          </a:p>
        </p:txBody>
      </p:sp>
    </p:spTree>
    <p:extLst>
      <p:ext uri="{BB962C8B-B14F-4D97-AF65-F5344CB8AC3E}">
        <p14:creationId xmlns:p14="http://schemas.microsoft.com/office/powerpoint/2010/main" val="4159841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E6899583-9CE1-4D36-ABE8-F1C85A4959E4}"/>
              </a:ext>
            </a:extLst>
          </p:cNvPr>
          <p:cNvSpPr>
            <a:spLocks noGrp="1"/>
          </p:cNvSpPr>
          <p:nvPr>
            <p:ph type="dt" sz="half" idx="10"/>
          </p:nvPr>
        </p:nvSpPr>
        <p:spPr/>
        <p:txBody>
          <a:bodyPr/>
          <a:lstStyle>
            <a:lvl1pPr>
              <a:defRPr/>
            </a:lvl1pPr>
          </a:lstStyle>
          <a:p>
            <a:pPr>
              <a:defRPr/>
            </a:pPr>
            <a:fld id="{90CD9824-EAD7-4F37-819B-1A0EAC35B6EA}" type="datetimeFigureOut">
              <a:rPr lang="en-US"/>
              <a:pPr>
                <a:defRPr/>
              </a:pPr>
              <a:t>3/20/2024</a:t>
            </a:fld>
            <a:endParaRPr lang="en-US"/>
          </a:p>
        </p:txBody>
      </p:sp>
      <p:sp>
        <p:nvSpPr>
          <p:cNvPr id="5" name="Footer Placeholder 4">
            <a:extLst>
              <a:ext uri="{FF2B5EF4-FFF2-40B4-BE49-F238E27FC236}">
                <a16:creationId xmlns:a16="http://schemas.microsoft.com/office/drawing/2014/main" xmlns="" id="{8AD07531-696D-4E8A-9300-2DE4B4BD37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BB20B3E-FFE8-4F9B-A6F4-DE1639231983}"/>
              </a:ext>
            </a:extLst>
          </p:cNvPr>
          <p:cNvSpPr>
            <a:spLocks noGrp="1"/>
          </p:cNvSpPr>
          <p:nvPr>
            <p:ph type="sldNum" sz="quarter" idx="12"/>
          </p:nvPr>
        </p:nvSpPr>
        <p:spPr/>
        <p:txBody>
          <a:bodyPr/>
          <a:lstStyle>
            <a:lvl1pPr>
              <a:defRPr/>
            </a:lvl1pPr>
          </a:lstStyle>
          <a:p>
            <a:pPr>
              <a:defRPr/>
            </a:pPr>
            <a:fld id="{261CDC1F-9910-4021-9A1D-A288B3C0E437}" type="slidenum">
              <a:rPr lang="en-US" altLang="en-US"/>
              <a:pPr>
                <a:defRPr/>
              </a:pPr>
              <a:t>‹N°›</a:t>
            </a:fld>
            <a:endParaRPr lang="en-US" altLang="en-US"/>
          </a:p>
        </p:txBody>
      </p:sp>
    </p:spTree>
    <p:extLst>
      <p:ext uri="{BB962C8B-B14F-4D97-AF65-F5344CB8AC3E}">
        <p14:creationId xmlns:p14="http://schemas.microsoft.com/office/powerpoint/2010/main" val="725075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63024D-83A4-49A5-91C4-587560985BF5}"/>
              </a:ext>
            </a:extLst>
          </p:cNvPr>
          <p:cNvSpPr>
            <a:spLocks noGrp="1"/>
          </p:cNvSpPr>
          <p:nvPr>
            <p:ph type="dt" sz="half" idx="10"/>
          </p:nvPr>
        </p:nvSpPr>
        <p:spPr/>
        <p:txBody>
          <a:bodyPr/>
          <a:lstStyle>
            <a:lvl1pPr>
              <a:defRPr/>
            </a:lvl1pPr>
          </a:lstStyle>
          <a:p>
            <a:pPr>
              <a:defRPr/>
            </a:pPr>
            <a:fld id="{E16A468D-553E-4845-8916-114F2CEB4825}" type="datetimeFigureOut">
              <a:rPr lang="en-US"/>
              <a:pPr>
                <a:defRPr/>
              </a:pPr>
              <a:t>3/20/2024</a:t>
            </a:fld>
            <a:endParaRPr lang="en-US"/>
          </a:p>
        </p:txBody>
      </p:sp>
      <p:sp>
        <p:nvSpPr>
          <p:cNvPr id="5" name="Footer Placeholder 4">
            <a:extLst>
              <a:ext uri="{FF2B5EF4-FFF2-40B4-BE49-F238E27FC236}">
                <a16:creationId xmlns:a16="http://schemas.microsoft.com/office/drawing/2014/main" xmlns="" id="{040CC1BC-9B67-4185-A681-97218AC9F1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EC52498-F8E2-407E-B307-9569E9168F93}"/>
              </a:ext>
            </a:extLst>
          </p:cNvPr>
          <p:cNvSpPr>
            <a:spLocks noGrp="1"/>
          </p:cNvSpPr>
          <p:nvPr>
            <p:ph type="sldNum" sz="quarter" idx="12"/>
          </p:nvPr>
        </p:nvSpPr>
        <p:spPr/>
        <p:txBody>
          <a:bodyPr/>
          <a:lstStyle>
            <a:lvl1pPr>
              <a:defRPr/>
            </a:lvl1pPr>
          </a:lstStyle>
          <a:p>
            <a:pPr>
              <a:defRPr/>
            </a:pPr>
            <a:fld id="{C711F8B5-DE4A-46CB-82DE-9032FAB74024}" type="slidenum">
              <a:rPr lang="en-US" altLang="en-US"/>
              <a:pPr>
                <a:defRPr/>
              </a:pPr>
              <a:t>‹N°›</a:t>
            </a:fld>
            <a:endParaRPr lang="en-US" altLang="en-US"/>
          </a:p>
        </p:txBody>
      </p:sp>
    </p:spTree>
    <p:extLst>
      <p:ext uri="{BB962C8B-B14F-4D97-AF65-F5344CB8AC3E}">
        <p14:creationId xmlns:p14="http://schemas.microsoft.com/office/powerpoint/2010/main" val="742561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A69BC6-1E24-4262-9A7A-7F3D91EA76D5}"/>
              </a:ext>
            </a:extLst>
          </p:cNvPr>
          <p:cNvSpPr>
            <a:spLocks noGrp="1"/>
          </p:cNvSpPr>
          <p:nvPr>
            <p:ph type="dt" sz="half" idx="10"/>
          </p:nvPr>
        </p:nvSpPr>
        <p:spPr/>
        <p:txBody>
          <a:bodyPr/>
          <a:lstStyle>
            <a:lvl1pPr>
              <a:defRPr/>
            </a:lvl1pPr>
          </a:lstStyle>
          <a:p>
            <a:pPr>
              <a:defRPr/>
            </a:pPr>
            <a:fld id="{6D85AE57-0A8E-4F92-8D39-49DBBC414A2E}" type="datetimeFigureOut">
              <a:rPr lang="en-US"/>
              <a:pPr>
                <a:defRPr/>
              </a:pPr>
              <a:t>3/20/2024</a:t>
            </a:fld>
            <a:endParaRPr lang="en-US"/>
          </a:p>
        </p:txBody>
      </p:sp>
      <p:sp>
        <p:nvSpPr>
          <p:cNvPr id="5" name="Footer Placeholder 4">
            <a:extLst>
              <a:ext uri="{FF2B5EF4-FFF2-40B4-BE49-F238E27FC236}">
                <a16:creationId xmlns:a16="http://schemas.microsoft.com/office/drawing/2014/main" xmlns="" id="{CD1891A6-7EF4-43E0-A622-1DF05AACE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408A025-31D1-4BB5-BE3D-867F76708E9F}"/>
              </a:ext>
            </a:extLst>
          </p:cNvPr>
          <p:cNvSpPr>
            <a:spLocks noGrp="1"/>
          </p:cNvSpPr>
          <p:nvPr>
            <p:ph type="sldNum" sz="quarter" idx="12"/>
          </p:nvPr>
        </p:nvSpPr>
        <p:spPr/>
        <p:txBody>
          <a:bodyPr/>
          <a:lstStyle>
            <a:lvl1pPr>
              <a:defRPr/>
            </a:lvl1pPr>
          </a:lstStyle>
          <a:p>
            <a:pPr>
              <a:defRPr/>
            </a:pPr>
            <a:fld id="{CF827C54-0016-4555-B100-A87A3DD5F08F}" type="slidenum">
              <a:rPr lang="en-US" altLang="en-US"/>
              <a:pPr>
                <a:defRPr/>
              </a:pPr>
              <a:t>‹N°›</a:t>
            </a:fld>
            <a:endParaRPr lang="en-US" altLang="en-US"/>
          </a:p>
        </p:txBody>
      </p:sp>
    </p:spTree>
    <p:extLst>
      <p:ext uri="{BB962C8B-B14F-4D97-AF65-F5344CB8AC3E}">
        <p14:creationId xmlns:p14="http://schemas.microsoft.com/office/powerpoint/2010/main" val="1192833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143E991-E0F1-4519-8674-1290BC9CFA36}"/>
              </a:ext>
            </a:extLst>
          </p:cNvPr>
          <p:cNvSpPr>
            <a:spLocks noGrp="1"/>
          </p:cNvSpPr>
          <p:nvPr>
            <p:ph type="dt" sz="half" idx="10"/>
          </p:nvPr>
        </p:nvSpPr>
        <p:spPr/>
        <p:txBody>
          <a:bodyPr/>
          <a:lstStyle>
            <a:lvl1pPr>
              <a:defRPr/>
            </a:lvl1pPr>
          </a:lstStyle>
          <a:p>
            <a:pPr>
              <a:defRPr/>
            </a:pPr>
            <a:fld id="{CC8C1D73-EA14-467E-86E7-0F850CE4D39D}" type="datetimeFigureOut">
              <a:rPr lang="en-US"/>
              <a:pPr>
                <a:defRPr/>
              </a:pPr>
              <a:t>3/20/2024</a:t>
            </a:fld>
            <a:endParaRPr lang="en-US"/>
          </a:p>
        </p:txBody>
      </p:sp>
      <p:sp>
        <p:nvSpPr>
          <p:cNvPr id="6" name="Footer Placeholder 4">
            <a:extLst>
              <a:ext uri="{FF2B5EF4-FFF2-40B4-BE49-F238E27FC236}">
                <a16:creationId xmlns:a16="http://schemas.microsoft.com/office/drawing/2014/main" xmlns="" id="{BC12A847-430A-4A70-92A1-D8E613CA46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B296738-7D90-4F1B-AD13-BF3BC47FBA94}"/>
              </a:ext>
            </a:extLst>
          </p:cNvPr>
          <p:cNvSpPr>
            <a:spLocks noGrp="1"/>
          </p:cNvSpPr>
          <p:nvPr>
            <p:ph type="sldNum" sz="quarter" idx="12"/>
          </p:nvPr>
        </p:nvSpPr>
        <p:spPr/>
        <p:txBody>
          <a:bodyPr/>
          <a:lstStyle>
            <a:lvl1pPr>
              <a:defRPr/>
            </a:lvl1pPr>
          </a:lstStyle>
          <a:p>
            <a:pPr>
              <a:defRPr/>
            </a:pPr>
            <a:fld id="{07D8F6ED-3EB2-4B30-A460-999098EF75FD}" type="slidenum">
              <a:rPr lang="en-US" altLang="en-US"/>
              <a:pPr>
                <a:defRPr/>
              </a:pPr>
              <a:t>‹N°›</a:t>
            </a:fld>
            <a:endParaRPr lang="en-US" altLang="en-US"/>
          </a:p>
        </p:txBody>
      </p:sp>
    </p:spTree>
    <p:extLst>
      <p:ext uri="{BB962C8B-B14F-4D97-AF65-F5344CB8AC3E}">
        <p14:creationId xmlns:p14="http://schemas.microsoft.com/office/powerpoint/2010/main" val="257194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Picture-Right Text">
    <p:spTree>
      <p:nvGrpSpPr>
        <p:cNvPr id="1" name=""/>
        <p:cNvGrpSpPr/>
        <p:nvPr/>
      </p:nvGrpSpPr>
      <p:grpSpPr>
        <a:xfrm>
          <a:off x="0" y="0"/>
          <a:ext cx="0" cy="0"/>
          <a:chOff x="0" y="0"/>
          <a:chExt cx="0" cy="0"/>
        </a:xfrm>
      </p:grpSpPr>
      <p:sp>
        <p:nvSpPr>
          <p:cNvPr id="6" name="Rectangle 5"/>
          <p:cNvSpPr/>
          <p:nvPr userDrawn="1"/>
        </p:nvSpPr>
        <p:spPr>
          <a:xfrm>
            <a:off x="3589867" y="0"/>
            <a:ext cx="1320800" cy="6858000"/>
          </a:xfrm>
          <a:prstGeom prst="rect">
            <a:avLst/>
          </a:prstGeom>
          <a:gradFill flip="none" rotWithShape="1">
            <a:gsLst>
              <a:gs pos="0">
                <a:schemeClr val="bg1">
                  <a:lumMod val="85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accent1">
                  <a:lumMod val="75000"/>
                </a:schemeClr>
              </a:solidFill>
              <a:ea typeface="ＭＳ Ｐゴシック" charset="-128"/>
              <a:cs typeface="ＭＳ Ｐゴシック" charset="-128"/>
            </a:endParaRPr>
          </a:p>
        </p:txBody>
      </p:sp>
      <p:sp>
        <p:nvSpPr>
          <p:cNvPr id="7" name="Rectangle 6"/>
          <p:cNvSpPr/>
          <p:nvPr/>
        </p:nvSpPr>
        <p:spPr bwMode="auto">
          <a:xfrm>
            <a:off x="3589868" y="381000"/>
            <a:ext cx="8602133" cy="68580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359E37"/>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1" y="0"/>
            <a:ext cx="3589867" cy="6858000"/>
          </a:xfrm>
          <a:effectLst>
            <a:outerShdw blurRad="50800" dist="38100" algn="l" rotWithShape="0">
              <a:prstClr val="black">
                <a:alpha val="40000"/>
              </a:prstClr>
            </a:outerShdw>
          </a:effectLst>
        </p:spPr>
        <p:txBody>
          <a:bodyPr/>
          <a:lstStyle/>
          <a:p>
            <a:pPr lvl="0"/>
            <a:endParaRPr lang="en-US" noProof="0" dirty="0"/>
          </a:p>
        </p:txBody>
      </p:sp>
      <p:sp>
        <p:nvSpPr>
          <p:cNvPr id="2" name="Title 1"/>
          <p:cNvSpPr>
            <a:spLocks noGrp="1"/>
          </p:cNvSpPr>
          <p:nvPr>
            <p:ph type="title"/>
          </p:nvPr>
        </p:nvSpPr>
        <p:spPr>
          <a:xfrm>
            <a:off x="3877733" y="419100"/>
            <a:ext cx="8111067" cy="596900"/>
          </a:xfrm>
        </p:spPr>
        <p:txBody>
          <a:bodyPr>
            <a:noAutofit/>
          </a:bodyPr>
          <a:lstStyle>
            <a:lvl1pPr algn="l">
              <a:buNone/>
              <a:defRPr sz="3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3877733" y="1409700"/>
            <a:ext cx="7958667" cy="4394200"/>
          </a:xfrm>
        </p:spPr>
        <p:txBody>
          <a:bodyPr/>
          <a:lstStyle>
            <a:lvl1pPr>
              <a:defRPr b="0"/>
            </a:lvl1pPr>
            <a:lvl2pPr marL="171450" indent="-171450">
              <a:buClr>
                <a:schemeClr val="accent2"/>
              </a:buClr>
              <a:buFont typeface="Arial"/>
              <a:buChar char="•"/>
              <a:defRPr/>
            </a:lvl2pPr>
            <a:lvl3pPr marL="342900" indent="-171450">
              <a:buClr>
                <a:schemeClr val="accent2"/>
              </a:buClr>
              <a:buSzPct val="120000"/>
              <a:buFont typeface="Arial"/>
              <a:buChar char="•"/>
              <a:defRPr/>
            </a:lvl3pPr>
            <a:lvl4pPr marL="561975" indent="-171450">
              <a:buClr>
                <a:schemeClr val="accent2"/>
              </a:buClr>
              <a:buSzPct val="120000"/>
              <a:buFont typeface="Arial"/>
              <a:buChar char="•"/>
              <a:defRPr/>
            </a:lvl4pPr>
            <a:lvl5pPr marL="771525" indent="-171450">
              <a:buClr>
                <a:schemeClr val="accent2"/>
              </a:buClr>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780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DB18F82A-C6FD-47A1-9E07-68D84300E00A}"/>
              </a:ext>
            </a:extLst>
          </p:cNvPr>
          <p:cNvSpPr>
            <a:spLocks noGrp="1"/>
          </p:cNvSpPr>
          <p:nvPr>
            <p:ph type="dt" sz="half" idx="10"/>
          </p:nvPr>
        </p:nvSpPr>
        <p:spPr/>
        <p:txBody>
          <a:bodyPr/>
          <a:lstStyle>
            <a:lvl1pPr>
              <a:defRPr/>
            </a:lvl1pPr>
          </a:lstStyle>
          <a:p>
            <a:pPr>
              <a:defRPr/>
            </a:pPr>
            <a:fld id="{BA455AD5-F515-465C-B003-04BC9E6A62A4}" type="datetimeFigureOut">
              <a:rPr lang="en-US"/>
              <a:pPr>
                <a:defRPr/>
              </a:pPr>
              <a:t>3/20/2024</a:t>
            </a:fld>
            <a:endParaRPr lang="en-US"/>
          </a:p>
        </p:txBody>
      </p:sp>
      <p:sp>
        <p:nvSpPr>
          <p:cNvPr id="8" name="Footer Placeholder 4">
            <a:extLst>
              <a:ext uri="{FF2B5EF4-FFF2-40B4-BE49-F238E27FC236}">
                <a16:creationId xmlns:a16="http://schemas.microsoft.com/office/drawing/2014/main" xmlns="" id="{A676A139-B755-4963-B3BD-C3BD5D4D389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E6DEF707-3BA4-4A36-8802-54D2EE58DF00}"/>
              </a:ext>
            </a:extLst>
          </p:cNvPr>
          <p:cNvSpPr>
            <a:spLocks noGrp="1"/>
          </p:cNvSpPr>
          <p:nvPr>
            <p:ph type="sldNum" sz="quarter" idx="12"/>
          </p:nvPr>
        </p:nvSpPr>
        <p:spPr/>
        <p:txBody>
          <a:bodyPr/>
          <a:lstStyle>
            <a:lvl1pPr>
              <a:defRPr/>
            </a:lvl1pPr>
          </a:lstStyle>
          <a:p>
            <a:pPr>
              <a:defRPr/>
            </a:pPr>
            <a:fld id="{D5822855-70B0-4D87-A789-61A74EA82551}" type="slidenum">
              <a:rPr lang="en-US" altLang="en-US"/>
              <a:pPr>
                <a:defRPr/>
              </a:pPr>
              <a:t>‹N°›</a:t>
            </a:fld>
            <a:endParaRPr lang="en-US" altLang="en-US"/>
          </a:p>
        </p:txBody>
      </p:sp>
    </p:spTree>
    <p:extLst>
      <p:ext uri="{BB962C8B-B14F-4D97-AF65-F5344CB8AC3E}">
        <p14:creationId xmlns:p14="http://schemas.microsoft.com/office/powerpoint/2010/main" val="3652514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A7970872-1AFF-4AF2-8F17-0521790B047C}"/>
              </a:ext>
            </a:extLst>
          </p:cNvPr>
          <p:cNvSpPr>
            <a:spLocks noGrp="1"/>
          </p:cNvSpPr>
          <p:nvPr>
            <p:ph type="dt" sz="half" idx="10"/>
          </p:nvPr>
        </p:nvSpPr>
        <p:spPr/>
        <p:txBody>
          <a:bodyPr/>
          <a:lstStyle>
            <a:lvl1pPr>
              <a:defRPr/>
            </a:lvl1pPr>
          </a:lstStyle>
          <a:p>
            <a:pPr>
              <a:defRPr/>
            </a:pPr>
            <a:fld id="{B0D9A435-6BBE-4265-A88C-EE3F248ECBF7}" type="datetimeFigureOut">
              <a:rPr lang="en-US"/>
              <a:pPr>
                <a:defRPr/>
              </a:pPr>
              <a:t>3/20/2024</a:t>
            </a:fld>
            <a:endParaRPr lang="en-US"/>
          </a:p>
        </p:txBody>
      </p:sp>
      <p:sp>
        <p:nvSpPr>
          <p:cNvPr id="4" name="Footer Placeholder 4">
            <a:extLst>
              <a:ext uri="{FF2B5EF4-FFF2-40B4-BE49-F238E27FC236}">
                <a16:creationId xmlns:a16="http://schemas.microsoft.com/office/drawing/2014/main" xmlns="" id="{DDE0D8C2-73F3-4F2C-982F-B89B0538CB5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E1502EF-4F6A-4A43-BBC7-7BFA14A336D5}"/>
              </a:ext>
            </a:extLst>
          </p:cNvPr>
          <p:cNvSpPr>
            <a:spLocks noGrp="1"/>
          </p:cNvSpPr>
          <p:nvPr>
            <p:ph type="sldNum" sz="quarter" idx="12"/>
          </p:nvPr>
        </p:nvSpPr>
        <p:spPr/>
        <p:txBody>
          <a:bodyPr/>
          <a:lstStyle>
            <a:lvl1pPr>
              <a:defRPr/>
            </a:lvl1pPr>
          </a:lstStyle>
          <a:p>
            <a:pPr>
              <a:defRPr/>
            </a:pPr>
            <a:fld id="{12CD3C54-C94C-4734-A003-8302470BA955}" type="slidenum">
              <a:rPr lang="en-US" altLang="en-US"/>
              <a:pPr>
                <a:defRPr/>
              </a:pPr>
              <a:t>‹N°›</a:t>
            </a:fld>
            <a:endParaRPr lang="en-US" altLang="en-US"/>
          </a:p>
        </p:txBody>
      </p:sp>
    </p:spTree>
    <p:extLst>
      <p:ext uri="{BB962C8B-B14F-4D97-AF65-F5344CB8AC3E}">
        <p14:creationId xmlns:p14="http://schemas.microsoft.com/office/powerpoint/2010/main" val="343513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1851100-61A1-4C48-8E1B-59EDA3AB9134}"/>
              </a:ext>
            </a:extLst>
          </p:cNvPr>
          <p:cNvSpPr>
            <a:spLocks noGrp="1"/>
          </p:cNvSpPr>
          <p:nvPr>
            <p:ph type="dt" sz="half" idx="10"/>
          </p:nvPr>
        </p:nvSpPr>
        <p:spPr/>
        <p:txBody>
          <a:bodyPr/>
          <a:lstStyle>
            <a:lvl1pPr>
              <a:defRPr/>
            </a:lvl1pPr>
          </a:lstStyle>
          <a:p>
            <a:pPr>
              <a:defRPr/>
            </a:pPr>
            <a:fld id="{63F14074-8D5E-4E95-87DE-9FB12C8988A9}" type="datetimeFigureOut">
              <a:rPr lang="en-US"/>
              <a:pPr>
                <a:defRPr/>
              </a:pPr>
              <a:t>3/20/2024</a:t>
            </a:fld>
            <a:endParaRPr lang="en-US"/>
          </a:p>
        </p:txBody>
      </p:sp>
      <p:sp>
        <p:nvSpPr>
          <p:cNvPr id="3" name="Footer Placeholder 4">
            <a:extLst>
              <a:ext uri="{FF2B5EF4-FFF2-40B4-BE49-F238E27FC236}">
                <a16:creationId xmlns:a16="http://schemas.microsoft.com/office/drawing/2014/main" xmlns="" id="{22B93CB2-749E-4C09-A21B-11080562310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C2EB4C94-3624-4ED4-807A-117E5697E2F2}"/>
              </a:ext>
            </a:extLst>
          </p:cNvPr>
          <p:cNvSpPr>
            <a:spLocks noGrp="1"/>
          </p:cNvSpPr>
          <p:nvPr>
            <p:ph type="sldNum" sz="quarter" idx="12"/>
          </p:nvPr>
        </p:nvSpPr>
        <p:spPr/>
        <p:txBody>
          <a:bodyPr/>
          <a:lstStyle>
            <a:lvl1pPr>
              <a:defRPr/>
            </a:lvl1pPr>
          </a:lstStyle>
          <a:p>
            <a:pPr>
              <a:defRPr/>
            </a:pPr>
            <a:fld id="{784AA5A4-24D1-41BC-BD20-5207F00FB7FD}" type="slidenum">
              <a:rPr lang="en-US" altLang="en-US"/>
              <a:pPr>
                <a:defRPr/>
              </a:pPr>
              <a:t>‹N°›</a:t>
            </a:fld>
            <a:endParaRPr lang="en-US" altLang="en-US"/>
          </a:p>
        </p:txBody>
      </p:sp>
    </p:spTree>
    <p:extLst>
      <p:ext uri="{BB962C8B-B14F-4D97-AF65-F5344CB8AC3E}">
        <p14:creationId xmlns:p14="http://schemas.microsoft.com/office/powerpoint/2010/main" val="1671441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5A2C82F6-3A25-4B90-91AE-0F9E3FD0A100}"/>
              </a:ext>
            </a:extLst>
          </p:cNvPr>
          <p:cNvSpPr>
            <a:spLocks noGrp="1"/>
          </p:cNvSpPr>
          <p:nvPr>
            <p:ph type="dt" sz="half" idx="10"/>
          </p:nvPr>
        </p:nvSpPr>
        <p:spPr/>
        <p:txBody>
          <a:bodyPr/>
          <a:lstStyle>
            <a:lvl1pPr>
              <a:defRPr/>
            </a:lvl1pPr>
          </a:lstStyle>
          <a:p>
            <a:pPr>
              <a:defRPr/>
            </a:pPr>
            <a:fld id="{B08D5107-FFD3-4E13-BA28-817B78650B6D}" type="datetimeFigureOut">
              <a:rPr lang="en-US"/>
              <a:pPr>
                <a:defRPr/>
              </a:pPr>
              <a:t>3/20/2024</a:t>
            </a:fld>
            <a:endParaRPr lang="en-US"/>
          </a:p>
        </p:txBody>
      </p:sp>
      <p:sp>
        <p:nvSpPr>
          <p:cNvPr id="6" name="Footer Placeholder 4">
            <a:extLst>
              <a:ext uri="{FF2B5EF4-FFF2-40B4-BE49-F238E27FC236}">
                <a16:creationId xmlns:a16="http://schemas.microsoft.com/office/drawing/2014/main" xmlns="" id="{9BD26BD2-06A4-4FCB-8ED0-BAFB4F1F4F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7376DE0-7ED3-4D2A-A9C0-931C42EABBF9}"/>
              </a:ext>
            </a:extLst>
          </p:cNvPr>
          <p:cNvSpPr>
            <a:spLocks noGrp="1"/>
          </p:cNvSpPr>
          <p:nvPr>
            <p:ph type="sldNum" sz="quarter" idx="12"/>
          </p:nvPr>
        </p:nvSpPr>
        <p:spPr/>
        <p:txBody>
          <a:bodyPr/>
          <a:lstStyle>
            <a:lvl1pPr>
              <a:defRPr/>
            </a:lvl1pPr>
          </a:lstStyle>
          <a:p>
            <a:pPr>
              <a:defRPr/>
            </a:pPr>
            <a:fld id="{8AB46179-8938-4324-B811-CCE17B735EDC}" type="slidenum">
              <a:rPr lang="en-US" altLang="en-US"/>
              <a:pPr>
                <a:defRPr/>
              </a:pPr>
              <a:t>‹N°›</a:t>
            </a:fld>
            <a:endParaRPr lang="en-US" altLang="en-US"/>
          </a:p>
        </p:txBody>
      </p:sp>
    </p:spTree>
    <p:extLst>
      <p:ext uri="{BB962C8B-B14F-4D97-AF65-F5344CB8AC3E}">
        <p14:creationId xmlns:p14="http://schemas.microsoft.com/office/powerpoint/2010/main" val="1778350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5E9DDC6D-DF1A-406A-9466-E59D3C510B9D}"/>
              </a:ext>
            </a:extLst>
          </p:cNvPr>
          <p:cNvSpPr>
            <a:spLocks noGrp="1"/>
          </p:cNvSpPr>
          <p:nvPr>
            <p:ph type="dt" sz="half" idx="10"/>
          </p:nvPr>
        </p:nvSpPr>
        <p:spPr/>
        <p:txBody>
          <a:bodyPr/>
          <a:lstStyle>
            <a:lvl1pPr>
              <a:defRPr/>
            </a:lvl1pPr>
          </a:lstStyle>
          <a:p>
            <a:pPr>
              <a:defRPr/>
            </a:pPr>
            <a:fld id="{0A82708B-63AF-439E-9806-807D1430D068}" type="datetimeFigureOut">
              <a:rPr lang="en-US"/>
              <a:pPr>
                <a:defRPr/>
              </a:pPr>
              <a:t>3/20/2024</a:t>
            </a:fld>
            <a:endParaRPr lang="en-US"/>
          </a:p>
        </p:txBody>
      </p:sp>
      <p:sp>
        <p:nvSpPr>
          <p:cNvPr id="6" name="Footer Placeholder 4">
            <a:extLst>
              <a:ext uri="{FF2B5EF4-FFF2-40B4-BE49-F238E27FC236}">
                <a16:creationId xmlns:a16="http://schemas.microsoft.com/office/drawing/2014/main" xmlns="" id="{E0DDDF6F-C0DB-48D1-8858-DF66E81272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97E3E55-E0EF-4074-8661-BF3618B034AC}"/>
              </a:ext>
            </a:extLst>
          </p:cNvPr>
          <p:cNvSpPr>
            <a:spLocks noGrp="1"/>
          </p:cNvSpPr>
          <p:nvPr>
            <p:ph type="sldNum" sz="quarter" idx="12"/>
          </p:nvPr>
        </p:nvSpPr>
        <p:spPr/>
        <p:txBody>
          <a:bodyPr/>
          <a:lstStyle>
            <a:lvl1pPr>
              <a:defRPr/>
            </a:lvl1pPr>
          </a:lstStyle>
          <a:p>
            <a:pPr>
              <a:defRPr/>
            </a:pPr>
            <a:fld id="{65CDFC3C-43F3-401E-AB29-8C509C224ECB}" type="slidenum">
              <a:rPr lang="en-US" altLang="en-US"/>
              <a:pPr>
                <a:defRPr/>
              </a:pPr>
              <a:t>‹N°›</a:t>
            </a:fld>
            <a:endParaRPr lang="en-US" altLang="en-US"/>
          </a:p>
        </p:txBody>
      </p:sp>
    </p:spTree>
    <p:extLst>
      <p:ext uri="{BB962C8B-B14F-4D97-AF65-F5344CB8AC3E}">
        <p14:creationId xmlns:p14="http://schemas.microsoft.com/office/powerpoint/2010/main" val="1407510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4A737C-A9CF-4F43-BD0F-F0445269E464}"/>
              </a:ext>
            </a:extLst>
          </p:cNvPr>
          <p:cNvSpPr>
            <a:spLocks noGrp="1"/>
          </p:cNvSpPr>
          <p:nvPr>
            <p:ph type="dt" sz="half" idx="10"/>
          </p:nvPr>
        </p:nvSpPr>
        <p:spPr/>
        <p:txBody>
          <a:bodyPr/>
          <a:lstStyle>
            <a:lvl1pPr>
              <a:defRPr/>
            </a:lvl1pPr>
          </a:lstStyle>
          <a:p>
            <a:pPr>
              <a:defRPr/>
            </a:pPr>
            <a:fld id="{F18EE16A-A379-44D1-A892-A674CD40791C}" type="datetimeFigureOut">
              <a:rPr lang="en-US"/>
              <a:pPr>
                <a:defRPr/>
              </a:pPr>
              <a:t>3/20/2024</a:t>
            </a:fld>
            <a:endParaRPr lang="en-US"/>
          </a:p>
        </p:txBody>
      </p:sp>
      <p:sp>
        <p:nvSpPr>
          <p:cNvPr id="5" name="Footer Placeholder 4">
            <a:extLst>
              <a:ext uri="{FF2B5EF4-FFF2-40B4-BE49-F238E27FC236}">
                <a16:creationId xmlns:a16="http://schemas.microsoft.com/office/drawing/2014/main" xmlns="" id="{19E5EA57-05CF-45DD-A952-F3383F0257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5D4434C-D96F-4522-A40B-54BCA3940913}"/>
              </a:ext>
            </a:extLst>
          </p:cNvPr>
          <p:cNvSpPr>
            <a:spLocks noGrp="1"/>
          </p:cNvSpPr>
          <p:nvPr>
            <p:ph type="sldNum" sz="quarter" idx="12"/>
          </p:nvPr>
        </p:nvSpPr>
        <p:spPr/>
        <p:txBody>
          <a:bodyPr/>
          <a:lstStyle>
            <a:lvl1pPr>
              <a:defRPr/>
            </a:lvl1pPr>
          </a:lstStyle>
          <a:p>
            <a:pPr>
              <a:defRPr/>
            </a:pPr>
            <a:fld id="{741C5542-943E-43F9-AA33-D07F23BB5610}" type="slidenum">
              <a:rPr lang="en-US" altLang="en-US"/>
              <a:pPr>
                <a:defRPr/>
              </a:pPr>
              <a:t>‹N°›</a:t>
            </a:fld>
            <a:endParaRPr lang="en-US" altLang="en-US"/>
          </a:p>
        </p:txBody>
      </p:sp>
    </p:spTree>
    <p:extLst>
      <p:ext uri="{BB962C8B-B14F-4D97-AF65-F5344CB8AC3E}">
        <p14:creationId xmlns:p14="http://schemas.microsoft.com/office/powerpoint/2010/main" val="2189262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A29898-4577-4FA1-97C9-ECC72787D58C}"/>
              </a:ext>
            </a:extLst>
          </p:cNvPr>
          <p:cNvSpPr>
            <a:spLocks noGrp="1"/>
          </p:cNvSpPr>
          <p:nvPr>
            <p:ph type="dt" sz="half" idx="10"/>
          </p:nvPr>
        </p:nvSpPr>
        <p:spPr/>
        <p:txBody>
          <a:bodyPr/>
          <a:lstStyle>
            <a:lvl1pPr>
              <a:defRPr/>
            </a:lvl1pPr>
          </a:lstStyle>
          <a:p>
            <a:pPr>
              <a:defRPr/>
            </a:pPr>
            <a:fld id="{E4996116-D723-4F03-BA43-F3A601BF6A5B}" type="datetimeFigureOut">
              <a:rPr lang="en-US"/>
              <a:pPr>
                <a:defRPr/>
              </a:pPr>
              <a:t>3/20/2024</a:t>
            </a:fld>
            <a:endParaRPr lang="en-US"/>
          </a:p>
        </p:txBody>
      </p:sp>
      <p:sp>
        <p:nvSpPr>
          <p:cNvPr id="5" name="Footer Placeholder 4">
            <a:extLst>
              <a:ext uri="{FF2B5EF4-FFF2-40B4-BE49-F238E27FC236}">
                <a16:creationId xmlns:a16="http://schemas.microsoft.com/office/drawing/2014/main" xmlns="" id="{75EF1D63-FD69-4796-A1A1-A1BFFE7C52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52A4F4D-6650-41AA-854B-6095F4007AA2}"/>
              </a:ext>
            </a:extLst>
          </p:cNvPr>
          <p:cNvSpPr>
            <a:spLocks noGrp="1"/>
          </p:cNvSpPr>
          <p:nvPr>
            <p:ph type="sldNum" sz="quarter" idx="12"/>
          </p:nvPr>
        </p:nvSpPr>
        <p:spPr/>
        <p:txBody>
          <a:bodyPr/>
          <a:lstStyle>
            <a:lvl1pPr>
              <a:defRPr/>
            </a:lvl1pPr>
          </a:lstStyle>
          <a:p>
            <a:pPr>
              <a:defRPr/>
            </a:pPr>
            <a:fld id="{5F10E9E0-6475-4790-A234-F8AEEA54E2A5}" type="slidenum">
              <a:rPr lang="en-US" altLang="en-US"/>
              <a:pPr>
                <a:defRPr/>
              </a:pPr>
              <a:t>‹N°›</a:t>
            </a:fld>
            <a:endParaRPr lang="en-US" altLang="en-US"/>
          </a:p>
        </p:txBody>
      </p:sp>
    </p:spTree>
    <p:extLst>
      <p:ext uri="{BB962C8B-B14F-4D97-AF65-F5344CB8AC3E}">
        <p14:creationId xmlns:p14="http://schemas.microsoft.com/office/powerpoint/2010/main" val="639822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xmlns="" id="{4CCB5A69-D042-B146-AAD0-F88380967A46}"/>
              </a:ext>
              <a:ext uri="{C183D7F6-B498-43B3-948B-1728B52AA6E4}">
                <adec:decorative xmlns:adec="http://schemas.microsoft.com/office/drawing/2017/decorative" xmlns="" val="1"/>
              </a:ext>
            </a:extLst>
          </p:cNvPr>
          <p:cNvGrpSpPr/>
          <p:nvPr userDrawn="1"/>
        </p:nvGrpSpPr>
        <p:grpSpPr>
          <a:xfrm>
            <a:off x="1270" y="1429"/>
            <a:ext cx="12190730" cy="6856571"/>
            <a:chOff x="1270" y="1429"/>
            <a:chExt cx="12190730" cy="6856571"/>
          </a:xfrm>
        </p:grpSpPr>
        <p:pic>
          <p:nvPicPr>
            <p:cNvPr id="9" name="Color path 26°">
              <a:extLst>
                <a:ext uri="{FF2B5EF4-FFF2-40B4-BE49-F238E27FC236}">
                  <a16:creationId xmlns:a16="http://schemas.microsoft.com/office/drawing/2014/main" xmlns="" id="{64C5C0FA-2468-7747-9CAB-9F345D517C60}"/>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xmlns="" id="{78431C2D-FF90-4C45-971A-C5E979C77D4F}"/>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524000" y="1905256"/>
            <a:ext cx="9144000" cy="2027494"/>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xmlns="" id="{0C3282DF-6568-B24B-A424-4F01299F1441}"/>
              </a:ext>
            </a:extLst>
          </p:cNvPr>
          <p:cNvSpPr>
            <a:spLocks noGrp="1"/>
          </p:cNvSpPr>
          <p:nvPr>
            <p:ph type="body" sz="quarter" idx="12" hasCustomPrompt="1"/>
          </p:nvPr>
        </p:nvSpPr>
        <p:spPr>
          <a:xfrm>
            <a:off x="161026" y="6532563"/>
            <a:ext cx="5417547" cy="179322"/>
          </a:xfrm>
          <a:prstGeom prst="rect">
            <a:avLst/>
          </a:prstGeom>
        </p:spPr>
        <p:txBody>
          <a:bodyPr lIns="0" tIns="0" rIns="0" bIns="0" anchor="b">
            <a:normAutofit/>
          </a:bodyPr>
          <a:lstStyle>
            <a:lvl1pPr marL="0" indent="0">
              <a:buFont typeface="Arial" panose="020B0604020202020204" pitchFamily="34" charset="0"/>
              <a:buNone/>
              <a:defRPr sz="500"/>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xmlns="" id="{3B24F34D-8588-9344-A8AB-247F20B6A2C4}"/>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62048" y="671177"/>
            <a:ext cx="1562100" cy="1012472"/>
          </a:xfrm>
          <a:prstGeom prst="rect">
            <a:avLst/>
          </a:prstGeom>
        </p:spPr>
      </p:pic>
    </p:spTree>
    <p:extLst>
      <p:ext uri="{BB962C8B-B14F-4D97-AF65-F5344CB8AC3E}">
        <p14:creationId xmlns:p14="http://schemas.microsoft.com/office/powerpoint/2010/main" val="250249598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xmlns="" id="{1A3573D6-67C1-4882-B852-2AE4A3917E45}"/>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xmlns="" id="{C8EC5A25-6797-4F64-B7CD-7836193D3B04}"/>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2740220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xmlns="" id="{A32172B4-16BD-E740-96FA-8A49CF6FF411}"/>
              </a:ext>
              <a:ext uri="{C183D7F6-B498-43B3-948B-1728B52AA6E4}">
                <adec:decorative xmlns:adec="http://schemas.microsoft.com/office/drawing/2017/decorative" xmlns="" val="1"/>
              </a:ext>
            </a:extLst>
          </p:cNvPr>
          <p:cNvGrpSpPr/>
          <p:nvPr userDrawn="1"/>
        </p:nvGrpSpPr>
        <p:grpSpPr>
          <a:xfrm>
            <a:off x="0" y="0"/>
            <a:ext cx="12190729" cy="6858000"/>
            <a:chOff x="0" y="0"/>
            <a:chExt cx="12190729" cy="6858000"/>
          </a:xfrm>
        </p:grpSpPr>
        <p:pic>
          <p:nvPicPr>
            <p:cNvPr id="7" name="Color path 26°">
              <a:extLst>
                <a:ext uri="{FF2B5EF4-FFF2-40B4-BE49-F238E27FC236}">
                  <a16:creationId xmlns:a16="http://schemas.microsoft.com/office/drawing/2014/main" xmlns="" id="{035F2C82-4D06-7443-8D2C-5E8360FF9579}"/>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xmlns="" id="{095BDDDB-21A7-1643-8CB2-B16F42CBB8E4}"/>
                </a:ext>
              </a:extLst>
            </p:cNvPr>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5238242" y="767883"/>
            <a:ext cx="5244487" cy="2852737"/>
          </a:xfrm>
          <a:prstGeom prst="rect">
            <a:avLst/>
          </a:prstGeom>
        </p:spPr>
        <p:txBody>
          <a:bodyPr anchor="b">
            <a:normAutofit/>
          </a:bodyPr>
          <a:lstStyle>
            <a:lvl1pPr>
              <a:defRPr sz="40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5238242" y="3647608"/>
            <a:ext cx="5244487" cy="1500187"/>
          </a:xfrm>
          <a:prstGeom prst="rect">
            <a:avLst/>
          </a:prstGeom>
        </p:spPr>
        <p:txBody>
          <a:bodyPr>
            <a:normAutofit/>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xmlns="" id="{461F32A3-3A6C-6E40-9EC8-28C55231ECD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291694" y="5468815"/>
            <a:ext cx="1469270" cy="952305"/>
          </a:xfrm>
          <a:prstGeom prst="rect">
            <a:avLst/>
          </a:prstGeom>
        </p:spPr>
      </p:pic>
    </p:spTree>
    <p:extLst>
      <p:ext uri="{BB962C8B-B14F-4D97-AF65-F5344CB8AC3E}">
        <p14:creationId xmlns:p14="http://schemas.microsoft.com/office/powerpoint/2010/main" val="34395163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Left Pictures-Right Text">
    <p:spTree>
      <p:nvGrpSpPr>
        <p:cNvPr id="1" name=""/>
        <p:cNvGrpSpPr/>
        <p:nvPr/>
      </p:nvGrpSpPr>
      <p:grpSpPr>
        <a:xfrm>
          <a:off x="0" y="0"/>
          <a:ext cx="0" cy="0"/>
          <a:chOff x="0" y="0"/>
          <a:chExt cx="0" cy="0"/>
        </a:xfrm>
      </p:grpSpPr>
      <p:sp>
        <p:nvSpPr>
          <p:cNvPr id="8" name="Rectangle 7"/>
          <p:cNvSpPr/>
          <p:nvPr userDrawn="1"/>
        </p:nvSpPr>
        <p:spPr>
          <a:xfrm>
            <a:off x="518160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9" name="Rectangle 8"/>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22860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5486400" y="419100"/>
            <a:ext cx="6502400" cy="596900"/>
          </a:xfrm>
        </p:spPr>
        <p:txBody>
          <a:bodyPr>
            <a:noAutofit/>
          </a:bodyPr>
          <a:lstStyle>
            <a:lvl1pPr algn="l">
              <a:buNone/>
              <a:defRPr sz="3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p:cNvSpPr>
            <a:spLocks noGrp="1"/>
          </p:cNvSpPr>
          <p:nvPr>
            <p:ph type="pic" sz="quarter" idx="15"/>
          </p:nvPr>
        </p:nvSpPr>
        <p:spPr>
          <a:xfrm>
            <a:off x="0" y="2286000"/>
            <a:ext cx="5181600" cy="22733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0" y="4546600"/>
            <a:ext cx="5181600" cy="23114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13283779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xmlns="" id="{3D228093-3E2B-4C16-B8DE-5DC9D4A0DD54}"/>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4264735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xmlns="" id="{C67B1A61-B61A-4040-A041-4A1BBDDC74DD}"/>
              </a:ext>
            </a:extLst>
          </p:cNvPr>
          <p:cNvSpPr>
            <a:spLocks noGrp="1"/>
          </p:cNvSpPr>
          <p:nvPr>
            <p:ph type="title"/>
          </p:nvPr>
        </p:nvSpPr>
        <p:spPr>
          <a:xfrm>
            <a:off x="838200" y="1658679"/>
            <a:ext cx="10515600" cy="2009554"/>
          </a:xfrm>
        </p:spPr>
        <p:txBody>
          <a:bodyPr>
            <a:normAutofit/>
          </a:bodyPr>
          <a:lstStyle>
            <a:lvl1pPr algn="ctr">
              <a:defRPr sz="4200"/>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xmlns="" id="{D8C72B01-ADA9-49B8-BF2A-B3DE45252537}"/>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1912531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xmlns=""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xmlns="" id="{AAF70431-3AE9-442D-A11C-19B09BDE1A7F}"/>
              </a:ext>
            </a:extLst>
          </p:cNvPr>
          <p:cNvSpPr>
            <a:spLocks noGrp="1"/>
          </p:cNvSpPr>
          <p:nvPr>
            <p:ph sz="quarter" idx="10"/>
          </p:nvPr>
        </p:nvSpPr>
        <p:spPr>
          <a:xfrm>
            <a:off x="838200" y="1478293"/>
            <a:ext cx="5126665"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xmlns="" id="{1ED28491-2619-4F62-8651-7226A0B97A81}"/>
              </a:ext>
            </a:extLst>
          </p:cNvPr>
          <p:cNvSpPr>
            <a:spLocks noGrp="1"/>
          </p:cNvSpPr>
          <p:nvPr>
            <p:ph sz="quarter" idx="11"/>
          </p:nvPr>
        </p:nvSpPr>
        <p:spPr>
          <a:xfrm>
            <a:off x="6227135" y="1478293"/>
            <a:ext cx="5126665"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xmlns="" id="{4ABA6732-34C2-4A61-91AC-D0E7BC9DE767}"/>
              </a:ext>
            </a:extLst>
          </p:cNvPr>
          <p:cNvSpPr>
            <a:spLocks noGrp="1"/>
          </p:cNvSpPr>
          <p:nvPr>
            <p:ph type="sldNum" sz="quarter" idx="12"/>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1830748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xmlns=""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839789" y="1494350"/>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Left"/>
          <p:cNvSpPr>
            <a:spLocks noGrp="1"/>
          </p:cNvSpPr>
          <p:nvPr>
            <p:ph sz="half" idx="2"/>
          </p:nvPr>
        </p:nvSpPr>
        <p:spPr>
          <a:xfrm>
            <a:off x="839789" y="2318263"/>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6172201" y="1494350"/>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Right"/>
          <p:cNvSpPr>
            <a:spLocks noGrp="1"/>
          </p:cNvSpPr>
          <p:nvPr>
            <p:ph sz="quarter" idx="4"/>
          </p:nvPr>
        </p:nvSpPr>
        <p:spPr>
          <a:xfrm>
            <a:off x="6172201"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xmlns="" id="{16BF7940-F5F4-46CD-87B4-ACC0B3657F9C}"/>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1757880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xmlns=""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xmlns=""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xmlns=""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2745533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xmlns=""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xmlns=""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xmlns=""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2140524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xmlns="" id="{038D1918-C58C-E040-AED2-2E2FF5816C03}"/>
              </a:ext>
              <a:ext uri="{C183D7F6-B498-43B3-948B-1728B52AA6E4}">
                <adec:decorative xmlns:adec="http://schemas.microsoft.com/office/drawing/2017/decorative" xmlns="" val="1"/>
              </a:ext>
            </a:extLst>
          </p:cNvPr>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xmlns="" id="{273F8B51-1DEA-FB45-994E-0C7AD0404233}"/>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xmlns="" id="{0616318A-E615-304C-9925-F337F4A9A0DF}"/>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xmlns="" id="{14D83F39-2C1E-C54F-9ECE-87F1E23FFDFA}"/>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4585625" y="4466409"/>
            <a:ext cx="3020750" cy="1273810"/>
          </a:xfrm>
          <a:prstGeom prst="rect">
            <a:avLst/>
          </a:prstGeom>
        </p:spPr>
      </p:pic>
    </p:spTree>
    <p:extLst>
      <p:ext uri="{BB962C8B-B14F-4D97-AF65-F5344CB8AC3E}">
        <p14:creationId xmlns:p14="http://schemas.microsoft.com/office/powerpoint/2010/main" val="195398648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xmlns="" id="{96FE90CD-AF23-FD47-8B62-21C8E558DAA8}"/>
              </a:ext>
              <a:ext uri="{C183D7F6-B498-43B3-948B-1728B52AA6E4}">
                <adec:decorative xmlns:adec="http://schemas.microsoft.com/office/drawing/2017/decorative" xmlns="" val="1"/>
              </a:ext>
            </a:extLst>
          </p:cNvPr>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xmlns="" id="{BDBEBFEE-7D96-7440-9EAE-B80D0F841107}"/>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xmlns="" id="{F16B3D8C-0C09-5A4B-B289-1C7817950CDB}"/>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Final Thoughts</a:t>
            </a:r>
          </a:p>
        </p:txBody>
      </p:sp>
      <p:pic>
        <p:nvPicPr>
          <p:cNvPr id="3" name="CRS logo-tagline French" descr="Catholic Relief Services logo with tagline: Foi. Action. Resultats.">
            <a:extLst>
              <a:ext uri="{FF2B5EF4-FFF2-40B4-BE49-F238E27FC236}">
                <a16:creationId xmlns:a16="http://schemas.microsoft.com/office/drawing/2014/main" xmlns="" id="{14D83F39-2C1E-C54F-9ECE-87F1E23FFDFA}"/>
              </a:ext>
            </a:extLst>
          </p:cNvPr>
          <p:cNvPicPr>
            <a:picLocks noChangeAspect="1"/>
          </p:cNvPicPr>
          <p:nvPr userDrawn="1"/>
        </p:nvPicPr>
        <p:blipFill>
          <a:blip r:embed="rId6">
            <a:extLst>
              <a:ext uri="{96DAC541-7B7A-43D3-8B79-37D633B846F1}">
                <asvg:svgBlip xmlns:asvg="http://schemas.microsoft.com/office/drawing/2016/SVG/main" xmlns="" r:embed="rId7"/>
              </a:ext>
            </a:extLst>
          </a:blip>
          <a:srcRect/>
          <a:stretch/>
        </p:blipFill>
        <p:spPr>
          <a:xfrm>
            <a:off x="4463796" y="4466959"/>
            <a:ext cx="3264408" cy="1269492"/>
          </a:xfrm>
          <a:prstGeom prst="rect">
            <a:avLst/>
          </a:prstGeom>
        </p:spPr>
      </p:pic>
    </p:spTree>
    <p:extLst>
      <p:ext uri="{BB962C8B-B14F-4D97-AF65-F5344CB8AC3E}">
        <p14:creationId xmlns:p14="http://schemas.microsoft.com/office/powerpoint/2010/main" val="350311436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xmlns="" id="{FDE9A328-7B35-DF47-818B-1DD7FB3A4C08}"/>
              </a:ext>
              <a:ext uri="{C183D7F6-B498-43B3-948B-1728B52AA6E4}">
                <adec:decorative xmlns:adec="http://schemas.microsoft.com/office/drawing/2017/decorative" xmlns="" val="1"/>
              </a:ext>
            </a:extLst>
          </p:cNvPr>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xmlns="" id="{099421EE-A199-9E44-B250-1DBC4B1D4933}"/>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xmlns="" id="{43C5223C-21BC-844F-A509-90C9762C0458}"/>
                </a:ext>
              </a:extLst>
            </p:cNvPr>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Final Thoughts</a:t>
            </a:r>
          </a:p>
        </p:txBody>
      </p:sp>
      <p:pic>
        <p:nvPicPr>
          <p:cNvPr id="3" name="CRS logo-tagline Spanish" descr="Catholic Relief Services logo with tagline: Fe. Accion. Resultados.">
            <a:extLst>
              <a:ext uri="{FF2B5EF4-FFF2-40B4-BE49-F238E27FC236}">
                <a16:creationId xmlns:a16="http://schemas.microsoft.com/office/drawing/2014/main" xmlns="" id="{14D83F39-2C1E-C54F-9ECE-87F1E23FFDFA}"/>
              </a:ext>
            </a:extLst>
          </p:cNvPr>
          <p:cNvPicPr>
            <a:picLocks noChangeAspect="1"/>
          </p:cNvPicPr>
          <p:nvPr userDrawn="1"/>
        </p:nvPicPr>
        <p:blipFill>
          <a:blip r:embed="rId6">
            <a:extLst>
              <a:ext uri="{96DAC541-7B7A-43D3-8B79-37D633B846F1}">
                <asvg:svgBlip xmlns:asvg="http://schemas.microsoft.com/office/drawing/2016/SVG/main" xmlns="" r:embed="rId7"/>
              </a:ext>
            </a:extLst>
          </a:blip>
          <a:srcRect/>
          <a:stretch/>
        </p:blipFill>
        <p:spPr>
          <a:xfrm>
            <a:off x="4354068" y="4454685"/>
            <a:ext cx="3483864" cy="1270159"/>
          </a:xfrm>
          <a:prstGeom prst="rect">
            <a:avLst/>
          </a:prstGeom>
        </p:spPr>
      </p:pic>
    </p:spTree>
    <p:extLst>
      <p:ext uri="{BB962C8B-B14F-4D97-AF65-F5344CB8AC3E}">
        <p14:creationId xmlns:p14="http://schemas.microsoft.com/office/powerpoint/2010/main" val="399153803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xmlns="" id="{4CCB5A69-D042-B146-AAD0-F88380967A46}"/>
              </a:ext>
              <a:ext uri="{C183D7F6-B498-43B3-948B-1728B52AA6E4}">
                <adec:decorative xmlns:adec="http://schemas.microsoft.com/office/drawing/2017/decorative" xmlns="" val="1"/>
              </a:ext>
            </a:extLst>
          </p:cNvPr>
          <p:cNvGrpSpPr/>
          <p:nvPr/>
        </p:nvGrpSpPr>
        <p:grpSpPr>
          <a:xfrm>
            <a:off x="1270" y="1429"/>
            <a:ext cx="12190730" cy="6856571"/>
            <a:chOff x="1270" y="1429"/>
            <a:chExt cx="12190730" cy="6856571"/>
          </a:xfrm>
        </p:grpSpPr>
        <p:pic>
          <p:nvPicPr>
            <p:cNvPr id="9" name="Color path 26°">
              <a:extLst>
                <a:ext uri="{FF2B5EF4-FFF2-40B4-BE49-F238E27FC236}">
                  <a16:creationId xmlns:a16="http://schemas.microsoft.com/office/drawing/2014/main" xmlns="" id="{64C5C0FA-2468-7747-9CAB-9F345D517C60}"/>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xmlns="" id="{78431C2D-FF90-4C45-971A-C5E979C77D4F}"/>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524000" y="1905256"/>
            <a:ext cx="9144000" cy="2027494"/>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xmlns="" id="{0C3282DF-6568-B24B-A424-4F01299F1441}"/>
              </a:ext>
            </a:extLst>
          </p:cNvPr>
          <p:cNvSpPr>
            <a:spLocks noGrp="1"/>
          </p:cNvSpPr>
          <p:nvPr>
            <p:ph type="body" sz="quarter" idx="12" hasCustomPrompt="1"/>
          </p:nvPr>
        </p:nvSpPr>
        <p:spPr>
          <a:xfrm>
            <a:off x="161026" y="6532563"/>
            <a:ext cx="5417547" cy="179322"/>
          </a:xfrm>
          <a:prstGeom prst="rect">
            <a:avLst/>
          </a:prstGeom>
        </p:spPr>
        <p:txBody>
          <a:bodyPr lIns="0" tIns="0" rIns="0" bIns="0" anchor="b">
            <a:normAutofit/>
          </a:bodyPr>
          <a:lstStyle>
            <a:lvl1pPr marL="0" indent="0">
              <a:buFont typeface="Arial" panose="020B0604020202020204" pitchFamily="34" charset="0"/>
              <a:buNone/>
              <a:defRPr sz="500"/>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xmlns="" id="{3B24F34D-8588-9344-A8AB-247F20B6A2C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62048" y="671177"/>
            <a:ext cx="1562100" cy="1012472"/>
          </a:xfrm>
          <a:prstGeom prst="rect">
            <a:avLst/>
          </a:prstGeom>
        </p:spPr>
      </p:pic>
    </p:spTree>
    <p:extLst>
      <p:ext uri="{BB962C8B-B14F-4D97-AF65-F5344CB8AC3E}">
        <p14:creationId xmlns:p14="http://schemas.microsoft.com/office/powerpoint/2010/main" val="2518638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de-No Photos">
    <p:spTree>
      <p:nvGrpSpPr>
        <p:cNvPr id="1" name=""/>
        <p:cNvGrpSpPr/>
        <p:nvPr/>
      </p:nvGrpSpPr>
      <p:grpSpPr>
        <a:xfrm>
          <a:off x="0" y="0"/>
          <a:ext cx="0" cy="0"/>
          <a:chOff x="0" y="0"/>
          <a:chExt cx="0" cy="0"/>
        </a:xfrm>
      </p:grpSpPr>
      <p:sp>
        <p:nvSpPr>
          <p:cNvPr id="4" name="Rectangle 3"/>
          <p:cNvSpPr/>
          <p:nvPr userDrawn="1"/>
        </p:nvSpPr>
        <p:spPr>
          <a:xfrm>
            <a:off x="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grpSp>
        <p:nvGrpSpPr>
          <p:cNvPr id="7" name="Group 5"/>
          <p:cNvGrpSpPr>
            <a:grpSpLocks/>
          </p:cNvGrpSpPr>
          <p:nvPr userDrawn="1"/>
        </p:nvGrpSpPr>
        <p:grpSpPr bwMode="auto">
          <a:xfrm>
            <a:off x="0" y="381000"/>
            <a:ext cx="5181600" cy="685800"/>
            <a:chOff x="0" y="381000"/>
            <a:chExt cx="3886200" cy="685800"/>
          </a:xfrm>
        </p:grpSpPr>
        <p:sp>
          <p:nvSpPr>
            <p:cNvPr id="8" name="Rectangle 7"/>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pic>
          <p:nvPicPr>
            <p:cNvPr id="9" name="Picture 4" descr="UN_Women_English_White.png"/>
            <p:cNvPicPr>
              <a:picLocks noChangeAspect="1"/>
            </p:cNvPicPr>
            <p:nvPr/>
          </p:nvPicPr>
          <p:blipFill>
            <a:blip r:embed="rId2" cstate="email">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Placeholder 4"/>
          <p:cNvSpPr>
            <a:spLocks noGrp="1"/>
          </p:cNvSpPr>
          <p:nvPr>
            <p:ph type="body" sz="quarter" idx="14"/>
          </p:nvPr>
        </p:nvSpPr>
        <p:spPr>
          <a:xfrm>
            <a:off x="524933" y="1409700"/>
            <a:ext cx="11311467"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81868" y="419100"/>
            <a:ext cx="8906933" cy="596900"/>
          </a:xfrm>
        </p:spPr>
        <p:txBody>
          <a:bodyPr>
            <a:noAutofit/>
          </a:bodyPr>
          <a:lstStyle>
            <a:lvl1pPr algn="l">
              <a:buNone/>
              <a:defRPr sz="30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927450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xmlns="" id="{1A3573D6-67C1-4882-B852-2AE4A3917E45}"/>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xmlns="" id="{C8EC5A25-6797-4F64-B7CD-7836193D3B04}"/>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1366869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xmlns="" id="{A32172B4-16BD-E740-96FA-8A49CF6FF411}"/>
              </a:ext>
              <a:ext uri="{C183D7F6-B498-43B3-948B-1728B52AA6E4}">
                <adec:decorative xmlns:adec="http://schemas.microsoft.com/office/drawing/2017/decorative" xmlns="" val="1"/>
              </a:ext>
            </a:extLst>
          </p:cNvPr>
          <p:cNvGrpSpPr/>
          <p:nvPr/>
        </p:nvGrpSpPr>
        <p:grpSpPr>
          <a:xfrm>
            <a:off x="0" y="0"/>
            <a:ext cx="12190729" cy="6858000"/>
            <a:chOff x="0" y="0"/>
            <a:chExt cx="12190729" cy="6858000"/>
          </a:xfrm>
        </p:grpSpPr>
        <p:pic>
          <p:nvPicPr>
            <p:cNvPr id="7" name="Color path 26°">
              <a:extLst>
                <a:ext uri="{FF2B5EF4-FFF2-40B4-BE49-F238E27FC236}">
                  <a16:creationId xmlns:a16="http://schemas.microsoft.com/office/drawing/2014/main" xmlns="" id="{035F2C82-4D06-7443-8D2C-5E8360FF9579}"/>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xmlns="" id="{095BDDDB-21A7-1643-8CB2-B16F42CBB8E4}"/>
                </a:ext>
              </a:extLst>
            </p:cNvPr>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5238242" y="767883"/>
            <a:ext cx="5244487" cy="2852737"/>
          </a:xfrm>
          <a:prstGeom prst="rect">
            <a:avLst/>
          </a:prstGeom>
        </p:spPr>
        <p:txBody>
          <a:bodyPr anchor="b">
            <a:normAutofit/>
          </a:bodyPr>
          <a:lstStyle>
            <a:lvl1pPr>
              <a:defRPr sz="40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5238242" y="3647608"/>
            <a:ext cx="5244487" cy="1500187"/>
          </a:xfrm>
          <a:prstGeom prst="rect">
            <a:avLst/>
          </a:prstGeom>
        </p:spPr>
        <p:txBody>
          <a:bodyPr>
            <a:normAutofit/>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xmlns="" id="{461F32A3-3A6C-6E40-9EC8-28C55231ECD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291694" y="5468815"/>
            <a:ext cx="1469270" cy="952305"/>
          </a:xfrm>
          <a:prstGeom prst="rect">
            <a:avLst/>
          </a:prstGeom>
        </p:spPr>
      </p:pic>
    </p:spTree>
    <p:extLst>
      <p:ext uri="{BB962C8B-B14F-4D97-AF65-F5344CB8AC3E}">
        <p14:creationId xmlns:p14="http://schemas.microsoft.com/office/powerpoint/2010/main" val="362057914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xmlns="" id="{4EC749DA-C9F8-4C7D-A528-87D26FBB5F72}"/>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xmlns="" id="{D1F8497E-7226-447C-BF49-2D7BC0F30368}"/>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2982192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xmlns="" id="{3D228093-3E2B-4C16-B8DE-5DC9D4A0DD54}"/>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352845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xmlns="" id="{C67B1A61-B61A-4040-A041-4A1BBDDC74DD}"/>
              </a:ext>
            </a:extLst>
          </p:cNvPr>
          <p:cNvSpPr>
            <a:spLocks noGrp="1"/>
          </p:cNvSpPr>
          <p:nvPr>
            <p:ph type="title"/>
          </p:nvPr>
        </p:nvSpPr>
        <p:spPr>
          <a:xfrm>
            <a:off x="838200" y="1658679"/>
            <a:ext cx="10515600" cy="2009554"/>
          </a:xfrm>
        </p:spPr>
        <p:txBody>
          <a:bodyPr>
            <a:normAutofit/>
          </a:bodyPr>
          <a:lstStyle>
            <a:lvl1pPr algn="ctr">
              <a:defRPr sz="4200"/>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xmlns="" id="{D8C72B01-ADA9-49B8-BF2A-B3DE45252537}"/>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14630858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xmlns=""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xmlns="" id="{AAF70431-3AE9-442D-A11C-19B09BDE1A7F}"/>
              </a:ext>
            </a:extLst>
          </p:cNvPr>
          <p:cNvSpPr>
            <a:spLocks noGrp="1"/>
          </p:cNvSpPr>
          <p:nvPr>
            <p:ph sz="quarter" idx="10"/>
          </p:nvPr>
        </p:nvSpPr>
        <p:spPr>
          <a:xfrm>
            <a:off x="838200" y="1478293"/>
            <a:ext cx="5126665"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xmlns="" id="{1ED28491-2619-4F62-8651-7226A0B97A81}"/>
              </a:ext>
            </a:extLst>
          </p:cNvPr>
          <p:cNvSpPr>
            <a:spLocks noGrp="1"/>
          </p:cNvSpPr>
          <p:nvPr>
            <p:ph sz="quarter" idx="11"/>
          </p:nvPr>
        </p:nvSpPr>
        <p:spPr>
          <a:xfrm>
            <a:off x="6227135" y="1478293"/>
            <a:ext cx="5126665"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xmlns="" id="{4ABA6732-34C2-4A61-91AC-D0E7BC9DE767}"/>
              </a:ext>
            </a:extLst>
          </p:cNvPr>
          <p:cNvSpPr>
            <a:spLocks noGrp="1"/>
          </p:cNvSpPr>
          <p:nvPr>
            <p:ph type="sldNum" sz="quarter" idx="12"/>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1767961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xmlns=""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839789" y="1494350"/>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Left"/>
          <p:cNvSpPr>
            <a:spLocks noGrp="1"/>
          </p:cNvSpPr>
          <p:nvPr>
            <p:ph sz="half" idx="2"/>
          </p:nvPr>
        </p:nvSpPr>
        <p:spPr>
          <a:xfrm>
            <a:off x="839789" y="2318263"/>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6172201" y="1494350"/>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Right"/>
          <p:cNvSpPr>
            <a:spLocks noGrp="1"/>
          </p:cNvSpPr>
          <p:nvPr>
            <p:ph sz="quarter" idx="4"/>
          </p:nvPr>
        </p:nvSpPr>
        <p:spPr>
          <a:xfrm>
            <a:off x="6172201"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xmlns="" id="{16BF7940-F5F4-46CD-87B4-ACC0B3657F9C}"/>
              </a:ext>
            </a:extLst>
          </p:cNvPr>
          <p:cNvSpPr>
            <a:spLocks noGrp="1"/>
          </p:cNvSpPr>
          <p:nvPr>
            <p:ph type="sldNum" sz="quarter" idx="10"/>
          </p:nvPr>
        </p:nvSpPr>
        <p:spPr/>
        <p:txBody>
          <a:bodyPr/>
          <a:lstStyle/>
          <a:p>
            <a:fld id="{AAC8BD42-323A-4949-A8CE-01CEE144D48E}" type="slidenum">
              <a:rPr lang="en-US" smtClean="0"/>
              <a:pPr/>
              <a:t>‹N°›</a:t>
            </a:fld>
            <a:endParaRPr lang="en-US" dirty="0"/>
          </a:p>
        </p:txBody>
      </p:sp>
    </p:spTree>
    <p:extLst>
      <p:ext uri="{BB962C8B-B14F-4D97-AF65-F5344CB8AC3E}">
        <p14:creationId xmlns:p14="http://schemas.microsoft.com/office/powerpoint/2010/main" val="1708691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xmlns=""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xmlns=""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xmlns=""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2174271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xmlns=""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xmlns=""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xmlns=""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3919131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xmlns="" id="{038D1918-C58C-E040-AED2-2E2FF5816C03}"/>
              </a:ext>
              <a:ext uri="{C183D7F6-B498-43B3-948B-1728B52AA6E4}">
                <adec:decorative xmlns:adec="http://schemas.microsoft.com/office/drawing/2017/decorative" xmlns="" val="1"/>
              </a:ext>
            </a:extLst>
          </p:cNvPr>
          <p:cNvGrpSpPr/>
          <p:nvPr/>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xmlns="" id="{273F8B51-1DEA-FB45-994E-0C7AD0404233}"/>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xmlns="" id="{0616318A-E615-304C-9925-F337F4A9A0DF}"/>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xmlns="" id="{14D83F39-2C1E-C54F-9ECE-87F1E23FFDF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585625" y="4466409"/>
            <a:ext cx="3020750" cy="1273810"/>
          </a:xfrm>
          <a:prstGeom prst="rect">
            <a:avLst/>
          </a:prstGeom>
        </p:spPr>
      </p:pic>
    </p:spTree>
    <p:extLst>
      <p:ext uri="{BB962C8B-B14F-4D97-AF65-F5344CB8AC3E}">
        <p14:creationId xmlns:p14="http://schemas.microsoft.com/office/powerpoint/2010/main" val="240785202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Left Pictures on Blue">
    <p:spTree>
      <p:nvGrpSpPr>
        <p:cNvPr id="1" name=""/>
        <p:cNvGrpSpPr/>
        <p:nvPr/>
      </p:nvGrpSpPr>
      <p:grpSpPr>
        <a:xfrm>
          <a:off x="0" y="0"/>
          <a:ext cx="0" cy="0"/>
          <a:chOff x="0" y="0"/>
          <a:chExt cx="0" cy="0"/>
        </a:xfrm>
      </p:grpSpPr>
      <p:sp>
        <p:nvSpPr>
          <p:cNvPr id="6" name="Rectangle 5"/>
          <p:cNvSpPr/>
          <p:nvPr userDrawn="1"/>
        </p:nvSpPr>
        <p:spPr>
          <a:xfrm>
            <a:off x="0" y="0"/>
            <a:ext cx="5181600" cy="6858000"/>
          </a:xfrm>
          <a:prstGeom prst="rect">
            <a:avLst/>
          </a:prstGeom>
          <a:solidFill>
            <a:schemeClr val="bg2"/>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8" name="Rectangle 7"/>
          <p:cNvSpPr/>
          <p:nvPr userDrawn="1"/>
        </p:nvSpPr>
        <p:spPr>
          <a:xfrm>
            <a:off x="518160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9" name="Rectangle 8"/>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5486401" y="363607"/>
            <a:ext cx="6350000" cy="707886"/>
          </a:xfrm>
        </p:spPr>
        <p:txBody>
          <a:bodyPr wrap="none">
            <a:normAutofit/>
          </a:bodyPr>
          <a:lstStyle>
            <a:lvl1pPr algn="l">
              <a:buNone/>
              <a:defRPr sz="3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p:cNvSpPr>
            <a:spLocks noGrp="1"/>
          </p:cNvSpPr>
          <p:nvPr>
            <p:ph type="pic" sz="quarter" idx="16"/>
          </p:nvPr>
        </p:nvSpPr>
        <p:spPr>
          <a:xfrm>
            <a:off x="0" y="1066800"/>
            <a:ext cx="5181600" cy="2603500"/>
          </a:xfrm>
          <a:effectLst/>
        </p:spPr>
        <p:txBody>
          <a:bodyPr/>
          <a:lstStyle>
            <a:lvl1pPr>
              <a:defRPr>
                <a:ln>
                  <a:noFill/>
                </a:ln>
              </a:defRPr>
            </a:lvl1pPr>
          </a:lstStyle>
          <a:p>
            <a:pPr lvl="0"/>
            <a:endParaRPr lang="en-US" noProof="0" dirty="0"/>
          </a:p>
        </p:txBody>
      </p:sp>
      <p:sp>
        <p:nvSpPr>
          <p:cNvPr id="11" name="Picture Placeholder 11"/>
          <p:cNvSpPr>
            <a:spLocks noGrp="1"/>
          </p:cNvSpPr>
          <p:nvPr>
            <p:ph type="pic" sz="quarter" idx="17"/>
          </p:nvPr>
        </p:nvSpPr>
        <p:spPr>
          <a:xfrm>
            <a:off x="0" y="3683000"/>
            <a:ext cx="5181600" cy="26289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2702874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xmlns="" id="{96FE90CD-AF23-FD47-8B62-21C8E558DAA8}"/>
              </a:ext>
              <a:ext uri="{C183D7F6-B498-43B3-948B-1728B52AA6E4}">
                <adec:decorative xmlns:adec="http://schemas.microsoft.com/office/drawing/2017/decorative" xmlns="" val="1"/>
              </a:ext>
            </a:extLst>
          </p:cNvPr>
          <p:cNvGrpSpPr/>
          <p:nvPr/>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xmlns="" id="{BDBEBFEE-7D96-7440-9EAE-B80D0F841107}"/>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xmlns="" id="{F16B3D8C-0C09-5A4B-B289-1C7817950CDB}"/>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Final Thoughts</a:t>
            </a:r>
          </a:p>
        </p:txBody>
      </p:sp>
      <p:pic>
        <p:nvPicPr>
          <p:cNvPr id="3" name="CRS logo-tagline French" descr="Catholic Relief Services logo with tagline: Foi. Action. Resultats.">
            <a:extLst>
              <a:ext uri="{FF2B5EF4-FFF2-40B4-BE49-F238E27FC236}">
                <a16:creationId xmlns:a16="http://schemas.microsoft.com/office/drawing/2014/main" xmlns="" id="{14D83F39-2C1E-C54F-9ECE-87F1E23FFDFA}"/>
              </a:ext>
            </a:extLst>
          </p:cNvPr>
          <p:cNvPicPr>
            <a:picLocks noChangeAspect="1"/>
          </p:cNvPicPr>
          <p:nvPr/>
        </p:nvPicPr>
        <p:blipFill>
          <a:blip r:embed="rId6">
            <a:extLst>
              <a:ext uri="{96DAC541-7B7A-43D3-8B79-37D633B846F1}">
                <asvg:svgBlip xmlns:asvg="http://schemas.microsoft.com/office/drawing/2016/SVG/main" xmlns="" r:embed="rId7"/>
              </a:ext>
            </a:extLst>
          </a:blip>
          <a:srcRect/>
          <a:stretch/>
        </p:blipFill>
        <p:spPr>
          <a:xfrm>
            <a:off x="4463796" y="4466959"/>
            <a:ext cx="3264408" cy="1269492"/>
          </a:xfrm>
          <a:prstGeom prst="rect">
            <a:avLst/>
          </a:prstGeom>
        </p:spPr>
      </p:pic>
    </p:spTree>
    <p:extLst>
      <p:ext uri="{BB962C8B-B14F-4D97-AF65-F5344CB8AC3E}">
        <p14:creationId xmlns:p14="http://schemas.microsoft.com/office/powerpoint/2010/main" val="390110545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xmlns="" id="{FDE9A328-7B35-DF47-818B-1DD7FB3A4C08}"/>
              </a:ext>
              <a:ext uri="{C183D7F6-B498-43B3-948B-1728B52AA6E4}">
                <adec:decorative xmlns:adec="http://schemas.microsoft.com/office/drawing/2017/decorative" xmlns="" val="1"/>
              </a:ext>
            </a:extLst>
          </p:cNvPr>
          <p:cNvGrpSpPr/>
          <p:nvPr/>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xmlns="" id="{099421EE-A199-9E44-B250-1DBC4B1D4933}"/>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xmlns="" id="{43C5223C-21BC-844F-A509-90C9762C0458}"/>
                </a:ext>
              </a:extLst>
            </p:cNvPr>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xmlns=""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Final Thoughts</a:t>
            </a:r>
          </a:p>
        </p:txBody>
      </p:sp>
      <p:pic>
        <p:nvPicPr>
          <p:cNvPr id="3" name="CRS logo-tagline Spanish" descr="Catholic Relief Services logo with tagline: Fe. Accion. Resultados.">
            <a:extLst>
              <a:ext uri="{FF2B5EF4-FFF2-40B4-BE49-F238E27FC236}">
                <a16:creationId xmlns:a16="http://schemas.microsoft.com/office/drawing/2014/main" xmlns="" id="{14D83F39-2C1E-C54F-9ECE-87F1E23FFDFA}"/>
              </a:ext>
            </a:extLst>
          </p:cNvPr>
          <p:cNvPicPr>
            <a:picLocks noChangeAspect="1"/>
          </p:cNvPicPr>
          <p:nvPr/>
        </p:nvPicPr>
        <p:blipFill>
          <a:blip r:embed="rId6">
            <a:extLst>
              <a:ext uri="{96DAC541-7B7A-43D3-8B79-37D633B846F1}">
                <asvg:svgBlip xmlns:asvg="http://schemas.microsoft.com/office/drawing/2016/SVG/main" xmlns="" r:embed="rId7"/>
              </a:ext>
            </a:extLst>
          </a:blip>
          <a:srcRect/>
          <a:stretch/>
        </p:blipFill>
        <p:spPr>
          <a:xfrm>
            <a:off x="4354068" y="4454685"/>
            <a:ext cx="3483864" cy="1270159"/>
          </a:xfrm>
          <a:prstGeom prst="rect">
            <a:avLst/>
          </a:prstGeom>
        </p:spPr>
      </p:pic>
    </p:spTree>
    <p:extLst>
      <p:ext uri="{BB962C8B-B14F-4D97-AF65-F5344CB8AC3E}">
        <p14:creationId xmlns:p14="http://schemas.microsoft.com/office/powerpoint/2010/main" val="38161873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ext-Right Picture">
    <p:spTree>
      <p:nvGrpSpPr>
        <p:cNvPr id="1" name=""/>
        <p:cNvGrpSpPr/>
        <p:nvPr/>
      </p:nvGrpSpPr>
      <p:grpSpPr>
        <a:xfrm>
          <a:off x="0" y="0"/>
          <a:ext cx="0" cy="0"/>
          <a:chOff x="0" y="0"/>
          <a:chExt cx="0" cy="0"/>
        </a:xfrm>
      </p:grpSpPr>
      <p:sp>
        <p:nvSpPr>
          <p:cNvPr id="6" name="Rectangle 5"/>
          <p:cNvSpPr/>
          <p:nvPr userDrawn="1"/>
        </p:nvSpPr>
        <p:spPr>
          <a:xfrm>
            <a:off x="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7" name="Rectangle 6"/>
          <p:cNvSpPr/>
          <p:nvPr/>
        </p:nvSpPr>
        <p:spPr bwMode="auto">
          <a:xfrm>
            <a:off x="0" y="381000"/>
            <a:ext cx="7010400" cy="685800"/>
          </a:xfrm>
          <a:prstGeom prst="rect">
            <a:avLst/>
          </a:prstGeom>
          <a:solidFill>
            <a:schemeClr val="tx1">
              <a:alpha val="80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7010400" y="0"/>
            <a:ext cx="5181600" cy="6858000"/>
          </a:xfrm>
          <a:effectLst>
            <a:innerShdw blurRad="63500" dist="50800" dir="10800000">
              <a:prstClr val="black">
                <a:alpha val="50000"/>
              </a:prstClr>
            </a:innerShdw>
          </a:effectLst>
        </p:spPr>
        <p:txBody>
          <a:bodyPr/>
          <a:lstStyle/>
          <a:p>
            <a:pPr lvl="0"/>
            <a:endParaRPr lang="en-US" noProof="0" dirty="0"/>
          </a:p>
        </p:txBody>
      </p:sp>
      <p:sp>
        <p:nvSpPr>
          <p:cNvPr id="2" name="Title 1"/>
          <p:cNvSpPr>
            <a:spLocks noGrp="1"/>
          </p:cNvSpPr>
          <p:nvPr>
            <p:ph type="title"/>
          </p:nvPr>
        </p:nvSpPr>
        <p:spPr>
          <a:xfrm>
            <a:off x="304800" y="419100"/>
            <a:ext cx="6502400" cy="596900"/>
          </a:xfrm>
        </p:spPr>
        <p:txBody>
          <a:bodyPr>
            <a:normAutofit/>
          </a:bodyPr>
          <a:lstStyle>
            <a:lvl1pPr algn="l">
              <a:buNone/>
              <a:defRPr sz="3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3556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785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8128000" y="6248403"/>
            <a:ext cx="3556000" cy="365125"/>
          </a:xfrm>
          <a:prstGeom prst="rect">
            <a:avLst/>
          </a:prstGeom>
        </p:spPr>
        <p:txBody>
          <a:bodyPr/>
          <a:lstStyle>
            <a:lvl1pPr>
              <a:defRPr smtClean="0"/>
            </a:lvl1pPr>
          </a:lstStyle>
          <a:p>
            <a:pPr>
              <a:defRPr/>
            </a:pPr>
            <a:fld id="{1BA1A3C3-5495-6A4F-BE3C-BF00F7555CD1}" type="datetime1">
              <a:rPr lang="en-US"/>
              <a:pPr>
                <a:defRPr/>
              </a:pPr>
              <a:t>3/20/2024</a:t>
            </a:fld>
            <a:endParaRPr lang="en-US"/>
          </a:p>
        </p:txBody>
      </p:sp>
      <p:sp>
        <p:nvSpPr>
          <p:cNvPr id="6" name="Footer Placeholder 2"/>
          <p:cNvSpPr>
            <a:spLocks noGrp="1"/>
          </p:cNvSpPr>
          <p:nvPr>
            <p:ph type="ftr" sz="quarter" idx="11"/>
          </p:nvPr>
        </p:nvSpPr>
        <p:spPr>
          <a:xfrm>
            <a:off x="812802" y="6248403"/>
            <a:ext cx="7228417" cy="365125"/>
          </a:xfrm>
          <a:prstGeom prst="rect">
            <a:avLst/>
          </a:prstGeom>
        </p:spPr>
        <p:txBody>
          <a:bodyPr/>
          <a:lstStyle>
            <a:lvl1pPr>
              <a:defRPr/>
            </a:lvl1pPr>
          </a:lstStyle>
          <a:p>
            <a:pPr>
              <a:defRPr/>
            </a:pPr>
            <a:endParaRPr lang="en-US"/>
          </a:p>
        </p:txBody>
      </p:sp>
      <p:sp>
        <p:nvSpPr>
          <p:cNvPr id="7" name="Slide Number Placeholder 22"/>
          <p:cNvSpPr>
            <a:spLocks noGrp="1"/>
          </p:cNvSpPr>
          <p:nvPr>
            <p:ph type="sldNum" sz="quarter" idx="12"/>
          </p:nvPr>
        </p:nvSpPr>
        <p:spPr>
          <a:xfrm>
            <a:off x="0" y="1271591"/>
            <a:ext cx="711200" cy="244475"/>
          </a:xfrm>
          <a:prstGeom prst="rect">
            <a:avLst/>
          </a:prstGeom>
        </p:spPr>
        <p:txBody>
          <a:bodyPr/>
          <a:lstStyle>
            <a:lvl1pPr>
              <a:defRPr smtClean="0"/>
            </a:lvl1pPr>
          </a:lstStyle>
          <a:p>
            <a:pPr>
              <a:defRPr/>
            </a:pPr>
            <a:fld id="{F3823405-AFD5-CA4D-A8BF-122532E3A078}" type="slidenum">
              <a:rPr lang="en-US"/>
              <a:pPr>
                <a:defRPr/>
              </a:pPr>
              <a:t>‹N°›</a:t>
            </a:fld>
            <a:endParaRPr lang="en-US"/>
          </a:p>
        </p:txBody>
      </p:sp>
    </p:spTree>
    <p:extLst>
      <p:ext uri="{BB962C8B-B14F-4D97-AF65-F5344CB8AC3E}">
        <p14:creationId xmlns:p14="http://schemas.microsoft.com/office/powerpoint/2010/main" val="31395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a:xfrm>
            <a:off x="8128000" y="6248403"/>
            <a:ext cx="3556000" cy="365125"/>
          </a:xfrm>
          <a:prstGeom prst="rect">
            <a:avLst/>
          </a:prstGeom>
        </p:spPr>
        <p:txBody>
          <a:bodyPr/>
          <a:lstStyle>
            <a:lvl1pPr>
              <a:defRPr smtClean="0"/>
            </a:lvl1pPr>
          </a:lstStyle>
          <a:p>
            <a:pPr>
              <a:defRPr/>
            </a:pPr>
            <a:fld id="{65357AD6-34D7-5C45-B7CC-6630ED26738F}" type="datetime1">
              <a:rPr lang="en-US"/>
              <a:pPr>
                <a:defRPr/>
              </a:pPr>
              <a:t>3/20/2024</a:t>
            </a:fld>
            <a:endParaRPr lang="en-US"/>
          </a:p>
        </p:txBody>
      </p:sp>
      <p:sp>
        <p:nvSpPr>
          <p:cNvPr id="8" name="Footer Placeholder 2"/>
          <p:cNvSpPr>
            <a:spLocks noGrp="1"/>
          </p:cNvSpPr>
          <p:nvPr>
            <p:ph type="ftr" sz="quarter" idx="11"/>
          </p:nvPr>
        </p:nvSpPr>
        <p:spPr>
          <a:xfrm>
            <a:off x="812802" y="6248403"/>
            <a:ext cx="7228417" cy="365125"/>
          </a:xfrm>
          <a:prstGeom prst="rect">
            <a:avLst/>
          </a:prstGeom>
        </p:spPr>
        <p:txBody>
          <a:bodyPr/>
          <a:lstStyle>
            <a:lvl1pPr>
              <a:defRPr/>
            </a:lvl1pPr>
          </a:lstStyle>
          <a:p>
            <a:pPr>
              <a:defRPr/>
            </a:pPr>
            <a:endParaRPr lang="en-US"/>
          </a:p>
        </p:txBody>
      </p:sp>
      <p:sp>
        <p:nvSpPr>
          <p:cNvPr id="9" name="Slide Number Placeholder 22"/>
          <p:cNvSpPr>
            <a:spLocks noGrp="1"/>
          </p:cNvSpPr>
          <p:nvPr>
            <p:ph type="sldNum" sz="quarter" idx="12"/>
          </p:nvPr>
        </p:nvSpPr>
        <p:spPr>
          <a:xfrm>
            <a:off x="0" y="1271591"/>
            <a:ext cx="711200" cy="244475"/>
          </a:xfrm>
          <a:prstGeom prst="rect">
            <a:avLst/>
          </a:prstGeom>
        </p:spPr>
        <p:txBody>
          <a:bodyPr/>
          <a:lstStyle>
            <a:lvl1pPr>
              <a:defRPr smtClean="0"/>
            </a:lvl1pPr>
          </a:lstStyle>
          <a:p>
            <a:pPr>
              <a:defRPr/>
            </a:pPr>
            <a:fld id="{FD3F6292-9190-7F42-B4B4-BE8746611D65}" type="slidenum">
              <a:rPr lang="en-US"/>
              <a:pPr>
                <a:defRPr/>
              </a:pPr>
              <a:t>‹N°›</a:t>
            </a:fld>
            <a:endParaRPr lang="en-US"/>
          </a:p>
        </p:txBody>
      </p:sp>
    </p:spTree>
    <p:extLst>
      <p:ext uri="{BB962C8B-B14F-4D97-AF65-F5344CB8AC3E}">
        <p14:creationId xmlns:p14="http://schemas.microsoft.com/office/powerpoint/2010/main" val="139112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16.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7.svg"/><Relationship Id="rId2" Type="http://schemas.openxmlformats.org/officeDocument/2006/relationships/slideLayout" Target="../slideLayouts/slideLayout38.xml"/><Relationship Id="rId16" Type="http://schemas.openxmlformats.org/officeDocument/2006/relationships/image" Target="../media/image1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5.svg"/><Relationship Id="rId10" Type="http://schemas.openxmlformats.org/officeDocument/2006/relationships/slideLayout" Target="../slideLayouts/slideLayout46.xml"/><Relationship Id="rId19" Type="http://schemas.openxmlformats.org/officeDocument/2006/relationships/image" Target="../media/image19.sv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7.sv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5.png"/><Relationship Id="rId2" Type="http://schemas.openxmlformats.org/officeDocument/2006/relationships/slideLayout" Target="../slideLayouts/slideLayout50.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4.png"/><Relationship Id="rId10" Type="http://schemas.openxmlformats.org/officeDocument/2006/relationships/slideLayout" Target="../slideLayouts/slideLayout58.xml"/><Relationship Id="rId19" Type="http://schemas.openxmlformats.org/officeDocument/2006/relationships/image" Target="../media/image16.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5571068" y="228600"/>
            <a:ext cx="61129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5655735" y="1600203"/>
            <a:ext cx="6032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4922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rtl="0" eaLnBrk="0" fontAlgn="base" hangingPunct="0">
        <a:spcBef>
          <a:spcPct val="0"/>
        </a:spcBef>
        <a:spcAft>
          <a:spcPct val="0"/>
        </a:spcAft>
        <a:defRPr sz="3300" kern="1200">
          <a:solidFill>
            <a:srgbClr val="6C6C6C"/>
          </a:solidFill>
          <a:latin typeface="+mj-lt"/>
          <a:ea typeface="ＭＳ Ｐゴシック" charset="0"/>
          <a:cs typeface="ＭＳ Ｐゴシック" charset="0"/>
        </a:defRPr>
      </a:lvl1pPr>
      <a:lvl2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5pPr>
      <a:lvl6pPr marL="342900" algn="l" rtl="0" fontAlgn="base">
        <a:spcBef>
          <a:spcPct val="0"/>
        </a:spcBef>
        <a:spcAft>
          <a:spcPct val="0"/>
        </a:spcAft>
        <a:defRPr sz="3300">
          <a:solidFill>
            <a:schemeClr val="tx2"/>
          </a:solidFill>
          <a:latin typeface="Tw Cen MT" pitchFamily="34" charset="0"/>
        </a:defRPr>
      </a:lvl6pPr>
      <a:lvl7pPr marL="685800" algn="l" rtl="0" fontAlgn="base">
        <a:spcBef>
          <a:spcPct val="0"/>
        </a:spcBef>
        <a:spcAft>
          <a:spcPct val="0"/>
        </a:spcAft>
        <a:defRPr sz="3300">
          <a:solidFill>
            <a:schemeClr val="tx2"/>
          </a:solidFill>
          <a:latin typeface="Tw Cen MT" pitchFamily="34" charset="0"/>
        </a:defRPr>
      </a:lvl7pPr>
      <a:lvl8pPr marL="1028700" algn="l" rtl="0" fontAlgn="base">
        <a:spcBef>
          <a:spcPct val="0"/>
        </a:spcBef>
        <a:spcAft>
          <a:spcPct val="0"/>
        </a:spcAft>
        <a:defRPr sz="3300">
          <a:solidFill>
            <a:schemeClr val="tx2"/>
          </a:solidFill>
          <a:latin typeface="Tw Cen MT" pitchFamily="34" charset="0"/>
        </a:defRPr>
      </a:lvl8pPr>
      <a:lvl9pPr marL="1371600" algn="l" rtl="0" fontAlgn="base">
        <a:spcBef>
          <a:spcPct val="0"/>
        </a:spcBef>
        <a:spcAft>
          <a:spcPct val="0"/>
        </a:spcAft>
        <a:defRPr sz="3300">
          <a:solidFill>
            <a:schemeClr val="tx2"/>
          </a:solidFill>
          <a:latin typeface="Tw Cen MT" pitchFamily="34" charset="0"/>
        </a:defRPr>
      </a:lvl9pPr>
    </p:titleStyle>
    <p:bodyStyle>
      <a:lvl1pPr algn="l" rtl="0" eaLnBrk="0" fontAlgn="base" hangingPunct="0">
        <a:spcBef>
          <a:spcPct val="0"/>
        </a:spcBef>
        <a:spcAft>
          <a:spcPts val="900"/>
        </a:spcAft>
        <a:buClr>
          <a:schemeClr val="bg2"/>
        </a:buClr>
        <a:buSzPct val="60000"/>
        <a:defRPr sz="1800" kern="1200">
          <a:solidFill>
            <a:srgbClr val="6C6C6C"/>
          </a:solidFill>
          <a:latin typeface="+mn-lt"/>
          <a:ea typeface="ＭＳ Ｐゴシック" charset="0"/>
          <a:cs typeface="ＭＳ Ｐゴシック" charset="0"/>
        </a:defRPr>
      </a:lvl1pPr>
      <a:lvl2pPr marL="479822" indent="-204788" algn="l" rtl="0" eaLnBrk="0" fontAlgn="base" hangingPunct="0">
        <a:spcBef>
          <a:spcPct val="0"/>
        </a:spcBef>
        <a:spcAft>
          <a:spcPts val="900"/>
        </a:spcAft>
        <a:buClr>
          <a:schemeClr val="bg2"/>
        </a:buClr>
        <a:buSzPct val="100000"/>
        <a:buFont typeface="Arial" charset="0"/>
        <a:buChar char="•"/>
        <a:defRPr sz="1800" kern="1200">
          <a:solidFill>
            <a:srgbClr val="6C6C6C"/>
          </a:solidFill>
          <a:latin typeface="+mn-lt"/>
          <a:ea typeface="ＭＳ Ｐゴシック" charset="0"/>
          <a:cs typeface="+mn-cs"/>
        </a:defRPr>
      </a:lvl2pPr>
      <a:lvl3pPr marL="685800" indent="-171450" algn="l" rtl="0" eaLnBrk="0" fontAlgn="base" hangingPunct="0">
        <a:spcBef>
          <a:spcPct val="0"/>
        </a:spcBef>
        <a:spcAft>
          <a:spcPts val="900"/>
        </a:spcAft>
        <a:buClr>
          <a:schemeClr val="bg2"/>
        </a:buClr>
        <a:buSzPct val="75000"/>
        <a:buFont typeface="Arial" charset="0"/>
        <a:buChar char="•"/>
        <a:defRPr sz="1500" kern="1200">
          <a:solidFill>
            <a:srgbClr val="6C6C6C"/>
          </a:solidFill>
          <a:latin typeface="+mn-lt"/>
          <a:ea typeface="ＭＳ Ｐゴシック" charset="0"/>
          <a:cs typeface="Geneva" charset="0"/>
        </a:defRPr>
      </a:lvl3pPr>
      <a:lvl4pPr marL="1028700" indent="-171450" algn="l" rtl="0" eaLnBrk="0" fontAlgn="base" hangingPunct="0">
        <a:spcBef>
          <a:spcPct val="0"/>
        </a:spcBef>
        <a:spcAft>
          <a:spcPts val="900"/>
        </a:spcAft>
        <a:buClr>
          <a:schemeClr val="bg2"/>
        </a:buClr>
        <a:buSzPct val="75000"/>
        <a:buFont typeface="Arial" charset="0"/>
        <a:buChar char="•"/>
        <a:defRPr sz="1500" kern="1200">
          <a:solidFill>
            <a:srgbClr val="6C6C6C"/>
          </a:solidFill>
          <a:latin typeface="+mn-lt"/>
          <a:ea typeface="Geneva" pitchFamily="-109" charset="-128"/>
          <a:cs typeface="Geneva" charset="0"/>
        </a:defRPr>
      </a:lvl4pPr>
      <a:lvl5pPr marL="1371600" indent="-171450" algn="l" rtl="0" eaLnBrk="0" fontAlgn="base" hangingPunct="0">
        <a:spcBef>
          <a:spcPct val="0"/>
        </a:spcBef>
        <a:spcAft>
          <a:spcPts val="900"/>
        </a:spcAft>
        <a:buClr>
          <a:schemeClr val="bg2"/>
        </a:buClr>
        <a:buSzPct val="65000"/>
        <a:buFont typeface="Arial" charset="0"/>
        <a:buChar char="•"/>
        <a:defRPr sz="1500" kern="1200">
          <a:solidFill>
            <a:srgbClr val="6C6C6C"/>
          </a:solidFill>
          <a:latin typeface="+mn-lt"/>
          <a:ea typeface="Geneva" pitchFamily="-109" charset="-128"/>
          <a:cs typeface="Geneva"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xmlns=""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‹N°›</a:t>
            </a:fld>
            <a:endParaRPr lang="en-US" sz="1200">
              <a:solidFill>
                <a:schemeClr val="tx1"/>
              </a:solidFill>
            </a:endParaRPr>
          </a:p>
        </p:txBody>
      </p:sp>
      <p:pic>
        <p:nvPicPr>
          <p:cNvPr id="4" name="Picture 3">
            <a:extLst>
              <a:ext uri="{FF2B5EF4-FFF2-40B4-BE49-F238E27FC236}">
                <a16:creationId xmlns:a16="http://schemas.microsoft.com/office/drawing/2014/main" xmlns="" id="{62514DF7-2822-D940-BBE1-55C2C4A688F1}"/>
              </a:ext>
            </a:extLst>
          </p:cNvPr>
          <p:cNvPicPr>
            <a:picLocks noChangeAspect="1"/>
          </p:cNvPicPr>
          <p:nvPr/>
        </p:nvPicPr>
        <p:blipFill>
          <a:blip r:embed="rId14"/>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xmlns="" id="{D49778A9-FFBA-9A41-9B7A-E3946BACDBBC}"/>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‹N°›</a:t>
            </a:fld>
            <a:endParaRPr lang="en-US" sz="1200">
              <a:solidFill>
                <a:schemeClr val="tx1"/>
              </a:solidFill>
            </a:endParaRPr>
          </a:p>
        </p:txBody>
      </p:sp>
      <p:pic>
        <p:nvPicPr>
          <p:cNvPr id="6" name="Picture 5">
            <a:extLst>
              <a:ext uri="{FF2B5EF4-FFF2-40B4-BE49-F238E27FC236}">
                <a16:creationId xmlns:a16="http://schemas.microsoft.com/office/drawing/2014/main" xmlns="" id="{98C38B01-E49A-FD46-B88C-11078952C0D2}"/>
              </a:ext>
            </a:extLst>
          </p:cNvPr>
          <p:cNvPicPr>
            <a:picLocks noChangeAspect="1"/>
          </p:cNvPicPr>
          <p:nvPr/>
        </p:nvPicPr>
        <p:blipFill>
          <a:blip r:embed="rId14"/>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6285746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672" r:id="rId10"/>
    <p:sldLayoutId id="2147483673"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6D46DCAC-9D4A-4774-82B0-FD1052BA303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809A4912-0422-4A48-8C9A-311306249C8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66ABDD2-EAB4-4BDF-9C79-5E972F7C73E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2BA1A12-BD44-448E-9E0D-A44CFCF2DEAF}" type="datetimeFigureOut">
              <a:rPr lang="en-US"/>
              <a:pPr>
                <a:defRPr/>
              </a:pPr>
              <a:t>3/20/2024</a:t>
            </a:fld>
            <a:endParaRPr lang="en-US"/>
          </a:p>
        </p:txBody>
      </p:sp>
      <p:sp>
        <p:nvSpPr>
          <p:cNvPr id="5" name="Footer Placeholder 4">
            <a:extLst>
              <a:ext uri="{FF2B5EF4-FFF2-40B4-BE49-F238E27FC236}">
                <a16:creationId xmlns:a16="http://schemas.microsoft.com/office/drawing/2014/main" xmlns="" id="{48635DF4-328A-411D-B595-473674613DC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833C1671-7EDB-4244-8B12-6595A1BDB48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A64ACF2-C8C3-45DF-99C9-BC55C8A29FBC}" type="slidenum">
              <a:rPr lang="en-US" altLang="en-US"/>
              <a:pPr>
                <a:defRPr/>
              </a:pPr>
              <a:t>‹N°›</a:t>
            </a:fld>
            <a:endParaRPr lang="en-US" altLang="en-US"/>
          </a:p>
        </p:txBody>
      </p:sp>
    </p:spTree>
    <p:extLst>
      <p:ext uri="{BB962C8B-B14F-4D97-AF65-F5344CB8AC3E}">
        <p14:creationId xmlns:p14="http://schemas.microsoft.com/office/powerpoint/2010/main" val="16003005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xmlns="" id="{31DC6BFB-FE5C-D84B-84E9-1BDBA33B2C1A}"/>
              </a:ext>
              <a:ext uri="{C183D7F6-B498-43B3-948B-1728B52AA6E4}">
                <adec:decorative xmlns:adec="http://schemas.microsoft.com/office/drawing/2017/decorative" xmlns="" val="1"/>
              </a:ext>
            </a:extLst>
          </p:cNvPr>
          <p:cNvGrpSpPr/>
          <p:nvPr userDrawn="1"/>
        </p:nvGrpSpPr>
        <p:grpSpPr>
          <a:xfrm>
            <a:off x="1" y="-2"/>
            <a:ext cx="12194539" cy="6858002"/>
            <a:chOff x="1" y="-2"/>
            <a:chExt cx="12194539" cy="6858002"/>
          </a:xfrm>
        </p:grpSpPr>
        <p:pic>
          <p:nvPicPr>
            <p:cNvPr id="9" name="Color path 26°">
              <a:extLst>
                <a:ext uri="{FF2B5EF4-FFF2-40B4-BE49-F238E27FC236}">
                  <a16:creationId xmlns:a16="http://schemas.microsoft.com/office/drawing/2014/main" xmlns="" id="{29A4A1D8-D09E-4D71-BFFB-188264D84A19}"/>
                </a:ext>
              </a:extLst>
            </p:cNvPr>
            <p:cNvPicPr>
              <a:picLocks noChangeAspect="1"/>
            </p:cNvPicPr>
            <p:nvPr userDrawn="1"/>
          </p:nvPicPr>
          <p:blipFill>
            <a:blip r:embed="rId14">
              <a:extLst>
                <a:ext uri="{96DAC541-7B7A-43D3-8B79-37D633B846F1}">
                  <asvg:svgBlip xmlns:asvg="http://schemas.microsoft.com/office/drawing/2016/SVG/main" xmlns="" r:embed="rId15"/>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xmlns="" id="{7B1BA7CB-AF9F-EB4A-AF0E-8E0AF01BE632}"/>
                </a:ext>
              </a:extLst>
            </p:cNvPr>
            <p:cNvPicPr>
              <a:picLocks noChangeAspect="1"/>
            </p:cNvPicPr>
            <p:nvPr userDrawn="1"/>
          </p:nvPicPr>
          <p:blipFill>
            <a:blip r:embed="rId16">
              <a:extLst>
                <a:ext uri="{96DAC541-7B7A-43D3-8B79-37D633B846F1}">
                  <asvg:svgBlip xmlns:asvg="http://schemas.microsoft.com/office/drawing/2016/SVG/main" xmlns="" r:embed="rId17"/>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xmlns="" id="{1840410D-CB4F-425F-BE44-944494DC19D2}"/>
              </a:ext>
            </a:extLst>
          </p:cNvPr>
          <p:cNvSpPr>
            <a:spLocks noGrp="1"/>
          </p:cNvSpPr>
          <p:nvPr>
            <p:ph type="title"/>
          </p:nvPr>
        </p:nvSpPr>
        <p:spPr>
          <a:xfrm>
            <a:off x="838200" y="365127"/>
            <a:ext cx="10515600" cy="101710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xmlns="" id="{93F9C2C4-2277-4DB8-BCAF-9727CE23F38D}"/>
              </a:ext>
            </a:extLst>
          </p:cNvPr>
          <p:cNvSpPr>
            <a:spLocks noGrp="1"/>
          </p:cNvSpPr>
          <p:nvPr>
            <p:ph type="body" idx="1"/>
          </p:nvPr>
        </p:nvSpPr>
        <p:spPr>
          <a:xfrm>
            <a:off x="838200" y="1488558"/>
            <a:ext cx="10515600" cy="46565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xmlns="" id="{2BD3C22D-D2C2-4C21-ACF1-52A5183379EB}"/>
              </a:ext>
            </a:extLst>
          </p:cNvPr>
          <p:cNvSpPr>
            <a:spLocks noGrp="1"/>
          </p:cNvSpPr>
          <p:nvPr>
            <p:ph type="sldNum" sz="quarter" idx="4"/>
          </p:nvPr>
        </p:nvSpPr>
        <p:spPr>
          <a:xfrm>
            <a:off x="11517880" y="6321435"/>
            <a:ext cx="674119" cy="365125"/>
          </a:xfrm>
          <a:prstGeom prst="rect">
            <a:avLst/>
          </a:prstGeom>
        </p:spPr>
        <p:txBody>
          <a:bodyPr vert="horz" lIns="91440" tIns="45720" rIns="91440" bIns="45720" rtlCol="0" anchor="ctr"/>
          <a:lstStyle>
            <a:lvl1pPr algn="l">
              <a:defRPr sz="1200">
                <a:solidFill>
                  <a:schemeClr val="tx1"/>
                </a:solidFill>
              </a:defRPr>
            </a:lvl1pPr>
          </a:lstStyle>
          <a:p>
            <a:fld id="{AAC8BD42-323A-4949-A8CE-01CEE144D48E}" type="slidenum">
              <a:rPr lang="en-US" smtClean="0"/>
              <a:pPr/>
              <a:t>‹N°›</a:t>
            </a:fld>
            <a:endParaRPr lang="en-US" dirty="0"/>
          </a:p>
        </p:txBody>
      </p:sp>
      <p:pic>
        <p:nvPicPr>
          <p:cNvPr id="8" name="CRS monogram">
            <a:extLst>
              <a:ext uri="{FF2B5EF4-FFF2-40B4-BE49-F238E27FC236}">
                <a16:creationId xmlns:a16="http://schemas.microsoft.com/office/drawing/2014/main" xmlns="" id="{57C71B0A-19A3-4662-B53B-CAFC88D6B3B3}"/>
              </a:ext>
              <a:ext uri="{C183D7F6-B498-43B3-948B-1728B52AA6E4}">
                <adec:decorative xmlns:adec="http://schemas.microsoft.com/office/drawing/2017/decorative" xmlns="" val="1"/>
              </a:ext>
            </a:extLst>
          </p:cNvPr>
          <p:cNvPicPr>
            <a:picLocks noChangeAspect="1"/>
          </p:cNvPicPr>
          <p:nvPr userDrawn="1"/>
        </p:nvPicPr>
        <p:blipFill rotWithShape="1">
          <a:blip r:embed="rId18">
            <a:extLst>
              <a:ext uri="{96DAC541-7B7A-43D3-8B79-37D633B846F1}">
                <asvg:svgBlip xmlns:asvg="http://schemas.microsoft.com/office/drawing/2016/SVG/main" xmlns="" r:embed="rId19"/>
              </a:ext>
            </a:extLst>
          </a:blip>
          <a:srcRect/>
          <a:stretch/>
        </p:blipFill>
        <p:spPr>
          <a:xfrm>
            <a:off x="11091585" y="6363545"/>
            <a:ext cx="344703" cy="191502"/>
          </a:xfrm>
          <a:prstGeom prst="rect">
            <a:avLst/>
          </a:prstGeom>
        </p:spPr>
      </p:pic>
      <p:sp>
        <p:nvSpPr>
          <p:cNvPr id="2" name="/">
            <a:extLst>
              <a:ext uri="{FF2B5EF4-FFF2-40B4-BE49-F238E27FC236}">
                <a16:creationId xmlns:a16="http://schemas.microsoft.com/office/drawing/2014/main" xmlns="" id="{41FE7637-9D83-4211-B492-EA2E99D911C7}"/>
              </a:ext>
              <a:ext uri="{C183D7F6-B498-43B3-948B-1728B52AA6E4}">
                <adec:decorative xmlns:adec="http://schemas.microsoft.com/office/drawing/2017/decorative" xmlns="" val="1"/>
              </a:ext>
            </a:extLst>
          </p:cNvPr>
          <p:cNvSpPr txBox="1"/>
          <p:nvPr userDrawn="1"/>
        </p:nvSpPr>
        <p:spPr>
          <a:xfrm>
            <a:off x="11420787" y="6338983"/>
            <a:ext cx="142388" cy="307777"/>
          </a:xfrm>
          <a:prstGeom prst="rect">
            <a:avLst/>
          </a:prstGeom>
          <a:noFill/>
        </p:spPr>
        <p:txBody>
          <a:bodyPr wrap="square" rtlCol="0">
            <a:spAutoFit/>
          </a:bodyPr>
          <a:lstStyle/>
          <a:p>
            <a:r>
              <a:rPr lang="en-US" sz="1400" i="1" dirty="0">
                <a:solidFill>
                  <a:schemeClr val="accent2"/>
                </a:solidFill>
              </a:rPr>
              <a:t>/</a:t>
            </a:r>
          </a:p>
        </p:txBody>
      </p:sp>
    </p:spTree>
    <p:extLst>
      <p:ext uri="{BB962C8B-B14F-4D97-AF65-F5344CB8AC3E}">
        <p14:creationId xmlns:p14="http://schemas.microsoft.com/office/powerpoint/2010/main" val="231433015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l" defTabSz="6858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xmlns="" id="{31DC6BFB-FE5C-D84B-84E9-1BDBA33B2C1A}"/>
              </a:ext>
              <a:ext uri="{C183D7F6-B498-43B3-948B-1728B52AA6E4}">
                <adec:decorative xmlns:adec="http://schemas.microsoft.com/office/drawing/2017/decorative" xmlns="" val="1"/>
              </a:ext>
            </a:extLst>
          </p:cNvPr>
          <p:cNvGrpSpPr/>
          <p:nvPr/>
        </p:nvGrpSpPr>
        <p:grpSpPr>
          <a:xfrm>
            <a:off x="1" y="-2"/>
            <a:ext cx="12194539" cy="6858002"/>
            <a:chOff x="1" y="-2"/>
            <a:chExt cx="12194539" cy="6858002"/>
          </a:xfrm>
        </p:grpSpPr>
        <p:pic>
          <p:nvPicPr>
            <p:cNvPr id="9" name="Color path 26°">
              <a:extLst>
                <a:ext uri="{FF2B5EF4-FFF2-40B4-BE49-F238E27FC236}">
                  <a16:creationId xmlns:a16="http://schemas.microsoft.com/office/drawing/2014/main" xmlns="" id="{29A4A1D8-D09E-4D71-BFFB-188264D84A19}"/>
                </a:ext>
              </a:extLst>
            </p:cNvPr>
            <p:cNvPicPr>
              <a:picLocks noChangeAspect="1"/>
            </p:cNvPicPr>
            <p:nvPr userDrawn="1"/>
          </p:nvPicPr>
          <p:blipFill>
            <a:blip r:embed="rId15">
              <a:extLst>
                <a:ext uri="{96DAC541-7B7A-43D3-8B79-37D633B846F1}">
                  <asvg:svgBlip xmlns:asvg="http://schemas.microsoft.com/office/drawing/2016/SVG/main" xmlns="" r:embed="rId16"/>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xmlns="" id="{7B1BA7CB-AF9F-EB4A-AF0E-8E0AF01BE632}"/>
                </a:ext>
              </a:extLst>
            </p:cNvPr>
            <p:cNvPicPr>
              <a:picLocks noChangeAspect="1"/>
            </p:cNvPicPr>
            <p:nvPr userDrawn="1"/>
          </p:nvPicPr>
          <p:blipFill>
            <a:blip r:embed="rId17">
              <a:extLst>
                <a:ext uri="{96DAC541-7B7A-43D3-8B79-37D633B846F1}">
                  <asvg:svgBlip xmlns:asvg="http://schemas.microsoft.com/office/drawing/2016/SVG/main" xmlns="" r:embed="rId18"/>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xmlns="" id="{1840410D-CB4F-425F-BE44-944494DC19D2}"/>
              </a:ext>
            </a:extLst>
          </p:cNvPr>
          <p:cNvSpPr>
            <a:spLocks noGrp="1"/>
          </p:cNvSpPr>
          <p:nvPr>
            <p:ph type="title"/>
          </p:nvPr>
        </p:nvSpPr>
        <p:spPr>
          <a:xfrm>
            <a:off x="838200" y="365127"/>
            <a:ext cx="10515600" cy="101710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xmlns="" id="{93F9C2C4-2277-4DB8-BCAF-9727CE23F38D}"/>
              </a:ext>
            </a:extLst>
          </p:cNvPr>
          <p:cNvSpPr>
            <a:spLocks noGrp="1"/>
          </p:cNvSpPr>
          <p:nvPr>
            <p:ph type="body" idx="1"/>
          </p:nvPr>
        </p:nvSpPr>
        <p:spPr>
          <a:xfrm>
            <a:off x="838200" y="1488558"/>
            <a:ext cx="10515600" cy="46565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xmlns="" id="{2BD3C22D-D2C2-4C21-ACF1-52A5183379EB}"/>
              </a:ext>
            </a:extLst>
          </p:cNvPr>
          <p:cNvSpPr>
            <a:spLocks noGrp="1"/>
          </p:cNvSpPr>
          <p:nvPr>
            <p:ph type="sldNum" sz="quarter" idx="4"/>
          </p:nvPr>
        </p:nvSpPr>
        <p:spPr>
          <a:xfrm>
            <a:off x="11517880" y="6321435"/>
            <a:ext cx="674119" cy="365125"/>
          </a:xfrm>
          <a:prstGeom prst="rect">
            <a:avLst/>
          </a:prstGeom>
        </p:spPr>
        <p:txBody>
          <a:bodyPr vert="horz" lIns="91440" tIns="45720" rIns="91440" bIns="45720" rtlCol="0" anchor="ctr"/>
          <a:lstStyle>
            <a:lvl1pPr algn="l">
              <a:defRPr sz="1200">
                <a:solidFill>
                  <a:schemeClr val="tx1"/>
                </a:solidFill>
              </a:defRPr>
            </a:lvl1pPr>
          </a:lstStyle>
          <a:p>
            <a:fld id="{AAC8BD42-323A-4949-A8CE-01CEE144D48E}" type="slidenum">
              <a:rPr lang="en-US" smtClean="0"/>
              <a:pPr/>
              <a:t>‹N°›</a:t>
            </a:fld>
            <a:endParaRPr lang="en-US" dirty="0"/>
          </a:p>
        </p:txBody>
      </p:sp>
      <p:pic>
        <p:nvPicPr>
          <p:cNvPr id="8" name="CRS monogram">
            <a:extLst>
              <a:ext uri="{FF2B5EF4-FFF2-40B4-BE49-F238E27FC236}">
                <a16:creationId xmlns:a16="http://schemas.microsoft.com/office/drawing/2014/main" xmlns="" id="{57C71B0A-19A3-4662-B53B-CAFC88D6B3B3}"/>
              </a:ext>
              <a:ext uri="{C183D7F6-B498-43B3-948B-1728B52AA6E4}">
                <adec:decorative xmlns:adec="http://schemas.microsoft.com/office/drawing/2017/decorative" xmlns="" val="1"/>
              </a:ext>
            </a:extLst>
          </p:cNvPr>
          <p:cNvPicPr>
            <a:picLocks noChangeAspect="1"/>
          </p:cNvPicPr>
          <p:nvPr/>
        </p:nvPicPr>
        <p:blipFill rotWithShape="1">
          <a:blip r:embed="rId19">
            <a:extLst>
              <a:ext uri="{96DAC541-7B7A-43D3-8B79-37D633B846F1}">
                <asvg:svgBlip xmlns:asvg="http://schemas.microsoft.com/office/drawing/2016/SVG/main" xmlns="" r:embed="rId20"/>
              </a:ext>
            </a:extLst>
          </a:blip>
          <a:srcRect/>
          <a:stretch/>
        </p:blipFill>
        <p:spPr>
          <a:xfrm>
            <a:off x="11091585" y="6363545"/>
            <a:ext cx="344703" cy="191502"/>
          </a:xfrm>
          <a:prstGeom prst="rect">
            <a:avLst/>
          </a:prstGeom>
        </p:spPr>
      </p:pic>
      <p:sp>
        <p:nvSpPr>
          <p:cNvPr id="2" name="/">
            <a:extLst>
              <a:ext uri="{FF2B5EF4-FFF2-40B4-BE49-F238E27FC236}">
                <a16:creationId xmlns:a16="http://schemas.microsoft.com/office/drawing/2014/main" xmlns="" id="{41FE7637-9D83-4211-B492-EA2E99D911C7}"/>
              </a:ext>
              <a:ext uri="{C183D7F6-B498-43B3-948B-1728B52AA6E4}">
                <adec:decorative xmlns:adec="http://schemas.microsoft.com/office/drawing/2017/decorative" xmlns="" val="1"/>
              </a:ext>
            </a:extLst>
          </p:cNvPr>
          <p:cNvSpPr txBox="1"/>
          <p:nvPr/>
        </p:nvSpPr>
        <p:spPr>
          <a:xfrm>
            <a:off x="11420787" y="6338983"/>
            <a:ext cx="142388" cy="307777"/>
          </a:xfrm>
          <a:prstGeom prst="rect">
            <a:avLst/>
          </a:prstGeom>
          <a:noFill/>
        </p:spPr>
        <p:txBody>
          <a:bodyPr wrap="square" rtlCol="0">
            <a:spAutoFit/>
          </a:bodyPr>
          <a:lstStyle/>
          <a:p>
            <a:r>
              <a:rPr lang="en-US" sz="1400" i="1" dirty="0">
                <a:solidFill>
                  <a:schemeClr val="accent2"/>
                </a:solidFill>
              </a:rPr>
              <a:t>/</a:t>
            </a:r>
          </a:p>
        </p:txBody>
      </p:sp>
    </p:spTree>
    <p:extLst>
      <p:ext uri="{BB962C8B-B14F-4D97-AF65-F5344CB8AC3E}">
        <p14:creationId xmlns:p14="http://schemas.microsoft.com/office/powerpoint/2010/main" val="33118126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l" defTabSz="6858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5.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44691D5B-CBC3-EFC7-5D83-E227EE3C5242}"/>
              </a:ext>
            </a:extLst>
          </p:cNvPr>
          <p:cNvPicPr>
            <a:picLocks noChangeAspect="1"/>
          </p:cNvPicPr>
          <p:nvPr/>
        </p:nvPicPr>
        <p:blipFill rotWithShape="1">
          <a:blip r:embed="rId3"/>
          <a:srcRect l="38167" t="63374" r="6333" b="13116"/>
          <a:stretch/>
        </p:blipFill>
        <p:spPr>
          <a:xfrm>
            <a:off x="0" y="3797702"/>
            <a:ext cx="12191996" cy="2743556"/>
          </a:xfrm>
          <a:prstGeom prst="rect">
            <a:avLst/>
          </a:prstGeom>
        </p:spPr>
      </p:pic>
      <p:pic>
        <p:nvPicPr>
          <p:cNvPr id="10" name="Picture Placeholder 5">
            <a:extLst>
              <a:ext uri="{FF2B5EF4-FFF2-40B4-BE49-F238E27FC236}">
                <a16:creationId xmlns:a16="http://schemas.microsoft.com/office/drawing/2014/main" xmlns="" id="{3F3042BB-DBCE-FB4B-6A3C-4FB70B530301}"/>
              </a:ext>
            </a:extLst>
          </p:cNvPr>
          <p:cNvPicPr>
            <a:picLocks noGrp="1" noChangeAspect="1"/>
          </p:cNvPicPr>
          <p:nvPr>
            <p:ph type="pic" sz="quarter" idx="10"/>
          </p:nvPr>
        </p:nvPicPr>
        <p:blipFill rotWithShape="1">
          <a:blip r:embed="rId4"/>
          <a:srcRect l="41167" t="31911" r="40385" b="57980"/>
          <a:stretch/>
        </p:blipFill>
        <p:spPr>
          <a:xfrm>
            <a:off x="709487" y="542077"/>
            <a:ext cx="3445953" cy="1003051"/>
          </a:xfrm>
          <a:prstGeom prst="rect">
            <a:avLst/>
          </a:prstGeom>
        </p:spPr>
      </p:pic>
      <p:pic>
        <p:nvPicPr>
          <p:cNvPr id="11" name="Picture 10">
            <a:extLst>
              <a:ext uri="{FF2B5EF4-FFF2-40B4-BE49-F238E27FC236}">
                <a16:creationId xmlns:a16="http://schemas.microsoft.com/office/drawing/2014/main" xmlns="" id="{64943E04-9773-83A1-2B6F-79F493EFC8A4}"/>
              </a:ext>
            </a:extLst>
          </p:cNvPr>
          <p:cNvPicPr>
            <a:picLocks noChangeAspect="1"/>
          </p:cNvPicPr>
          <p:nvPr/>
        </p:nvPicPr>
        <p:blipFill rotWithShape="1">
          <a:blip r:embed="rId5"/>
          <a:srcRect l="76295" t="10508" r="3370"/>
          <a:stretch/>
        </p:blipFill>
        <p:spPr>
          <a:xfrm>
            <a:off x="9611360" y="424654"/>
            <a:ext cx="1731310" cy="1063284"/>
          </a:xfrm>
          <a:prstGeom prst="rect">
            <a:avLst/>
          </a:prstGeom>
        </p:spPr>
      </p:pic>
      <p:pic>
        <p:nvPicPr>
          <p:cNvPr id="7" name="Picture 6">
            <a:extLst>
              <a:ext uri="{FF2B5EF4-FFF2-40B4-BE49-F238E27FC236}">
                <a16:creationId xmlns:a16="http://schemas.microsoft.com/office/drawing/2014/main" xmlns="" id="{D0DBB974-CB5C-240D-8DB4-5B149B6CA624}"/>
              </a:ext>
            </a:extLst>
          </p:cNvPr>
          <p:cNvPicPr>
            <a:picLocks noChangeAspect="1"/>
          </p:cNvPicPr>
          <p:nvPr/>
        </p:nvPicPr>
        <p:blipFill rotWithShape="1">
          <a:blip r:embed="rId6"/>
          <a:srcRect l="36743" t="61033" r="3427" b="21328"/>
          <a:stretch/>
        </p:blipFill>
        <p:spPr>
          <a:xfrm>
            <a:off x="471983" y="1924841"/>
            <a:ext cx="11290729" cy="1768386"/>
          </a:xfrm>
          <a:prstGeom prst="rect">
            <a:avLst/>
          </a:prstGeom>
        </p:spPr>
      </p:pic>
    </p:spTree>
    <p:extLst>
      <p:ext uri="{BB962C8B-B14F-4D97-AF65-F5344CB8AC3E}">
        <p14:creationId xmlns:p14="http://schemas.microsoft.com/office/powerpoint/2010/main" val="367830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82A8627-5848-603D-20F5-FBC7FCE23DF3}"/>
              </a:ext>
            </a:extLst>
          </p:cNvPr>
          <p:cNvSpPr>
            <a:spLocks noGrp="1"/>
          </p:cNvSpPr>
          <p:nvPr>
            <p:ph idx="1"/>
          </p:nvPr>
        </p:nvSpPr>
        <p:spPr>
          <a:xfrm>
            <a:off x="838199" y="765479"/>
            <a:ext cx="7011257" cy="5974368"/>
          </a:xfrm>
        </p:spPr>
        <p:txBody>
          <a:bodyPr/>
          <a:lstStyle/>
          <a:p>
            <a:r>
              <a:rPr lang="fr-FR" sz="2400" dirty="0"/>
              <a:t>Normes de farine : 55-65 ppm de fer et 15,3 ppm de fer intrinsèque.</a:t>
            </a:r>
          </a:p>
          <a:p>
            <a:r>
              <a:rPr lang="fr-FR" sz="2400" dirty="0"/>
              <a:t>94% avaient 0.1-54,9 ppm, aucun échantillon ne variait entre 55 et 65 ppm et 6% avaient plus de 65 ppm de fer sous forme de fumarate ferreux ou de sulfate ferreux</a:t>
            </a:r>
          </a:p>
          <a:p>
            <a:r>
              <a:rPr lang="fr-FR" sz="2400" dirty="0"/>
              <a:t>Concentration médiane en fer de 46,4 ppm</a:t>
            </a:r>
          </a:p>
          <a:p>
            <a:r>
              <a:rPr lang="fr-FR" sz="2400" dirty="0"/>
              <a:t>8 échantillons avaient plus que le fer intrinsèque, c'est-à-dire au-dessus de 15,3 ppm.</a:t>
            </a:r>
          </a:p>
          <a:p>
            <a:r>
              <a:rPr lang="fr-FR" sz="2400" dirty="0"/>
              <a:t>Nécessité d'étudier le marché de la farine panifiable/les boulangers et les produits à base de farine (beignet)</a:t>
            </a:r>
            <a:endParaRPr lang="en-US" sz="2400" dirty="0"/>
          </a:p>
        </p:txBody>
      </p:sp>
      <p:sp>
        <p:nvSpPr>
          <p:cNvPr id="3" name="Title 2">
            <a:extLst>
              <a:ext uri="{FF2B5EF4-FFF2-40B4-BE49-F238E27FC236}">
                <a16:creationId xmlns:a16="http://schemas.microsoft.com/office/drawing/2014/main" xmlns="" id="{FE596652-5DCA-CDF8-7F91-4AE603533EAF}"/>
              </a:ext>
            </a:extLst>
          </p:cNvPr>
          <p:cNvSpPr>
            <a:spLocks noGrp="1"/>
          </p:cNvSpPr>
          <p:nvPr>
            <p:ph type="title"/>
          </p:nvPr>
        </p:nvSpPr>
        <p:spPr>
          <a:xfrm>
            <a:off x="1297112" y="0"/>
            <a:ext cx="10894888" cy="719191"/>
          </a:xfrm>
        </p:spPr>
        <p:txBody>
          <a:bodyPr>
            <a:normAutofit fontScale="90000"/>
          </a:bodyPr>
          <a:lstStyle/>
          <a:p>
            <a:r>
              <a:rPr lang="fr-FR" dirty="0"/>
              <a:t>Enrichissement de la farine de blé au BF –Le contexte </a:t>
            </a:r>
            <a:r>
              <a:rPr lang="fr-FR" dirty="0" err="1"/>
              <a:t>Prélim</a:t>
            </a:r>
            <a:r>
              <a:rPr lang="fr-FR" dirty="0"/>
              <a:t>.</a:t>
            </a:r>
            <a:endParaRPr lang="en-US" dirty="0"/>
          </a:p>
        </p:txBody>
      </p:sp>
      <p:pic>
        <p:nvPicPr>
          <p:cNvPr id="4" name="Picture 3" descr="Donemore Ngwaru shows the equipment that would be used in maize  fortification at the National Foods Limited milling plant in Harare,  Zimbabwe. The mill has yet to start fortifying its products because">
            <a:extLst>
              <a:ext uri="{FF2B5EF4-FFF2-40B4-BE49-F238E27FC236}">
                <a16:creationId xmlns:a16="http://schemas.microsoft.com/office/drawing/2014/main" xmlns="" id="{8AE8EA0B-478A-470B-E33B-9C8617EDA322}"/>
              </a:ext>
            </a:extLst>
          </p:cNvPr>
          <p:cNvPicPr>
            <a:picLocks noChangeAspect="1"/>
          </p:cNvPicPr>
          <p:nvPr/>
        </p:nvPicPr>
        <p:blipFill rotWithShape="1">
          <a:blip r:embed="rId2">
            <a:extLst>
              <a:ext uri="{28A0092B-C50C-407E-A947-70E740481C1C}">
                <a14:useLocalDpi xmlns:a14="http://schemas.microsoft.com/office/drawing/2010/main" val="0"/>
              </a:ext>
            </a:extLst>
          </a:blip>
          <a:srcRect l="1" r="2272" b="8120"/>
          <a:stretch/>
        </p:blipFill>
        <p:spPr bwMode="auto">
          <a:xfrm>
            <a:off x="7607632" y="1912278"/>
            <a:ext cx="4402859" cy="3033444"/>
          </a:xfrm>
          <a:prstGeom prst="rect">
            <a:avLst/>
          </a:prstGeom>
          <a:noFill/>
          <a:ln>
            <a:noFill/>
          </a:ln>
        </p:spPr>
      </p:pic>
    </p:spTree>
    <p:extLst>
      <p:ext uri="{BB962C8B-B14F-4D97-AF65-F5344CB8AC3E}">
        <p14:creationId xmlns:p14="http://schemas.microsoft.com/office/powerpoint/2010/main" val="225292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82A8627-5848-603D-20F5-FBC7FCE23DF3}"/>
              </a:ext>
            </a:extLst>
          </p:cNvPr>
          <p:cNvSpPr>
            <a:spLocks noGrp="1"/>
          </p:cNvSpPr>
          <p:nvPr>
            <p:ph idx="1"/>
          </p:nvPr>
        </p:nvSpPr>
        <p:spPr>
          <a:xfrm>
            <a:off x="838199" y="765479"/>
            <a:ext cx="6713307" cy="5974368"/>
          </a:xfrm>
        </p:spPr>
        <p:txBody>
          <a:bodyPr/>
          <a:lstStyle/>
          <a:p>
            <a:r>
              <a:rPr lang="fr-FR" sz="2400" dirty="0"/>
              <a:t>Normes de farine : 55-65 ppm de fer et 15,3 ppm de fer intrinsèque.</a:t>
            </a:r>
          </a:p>
          <a:p>
            <a:r>
              <a:rPr lang="fr-FR" sz="2400" dirty="0"/>
              <a:t>94 % avaient 0.1-54,9 ppm, aucun échantillon ne variait entre 55 et 65 ppm et 6 % avaient plus de 65 ppm de fer sous forme de fumarate ferreux ou de sulfate ferreux</a:t>
            </a:r>
          </a:p>
          <a:p>
            <a:r>
              <a:rPr lang="fr-FR" sz="2400" dirty="0"/>
              <a:t>Concentration médiane en fer de 46,4 ppm</a:t>
            </a:r>
          </a:p>
          <a:p>
            <a:r>
              <a:rPr lang="fr-FR" sz="2400" dirty="0"/>
              <a:t>8 échantillons avaient plus que le fer intrinsèque, c'est-à-dire au-dessus de 15,3 ppm.</a:t>
            </a:r>
          </a:p>
          <a:p>
            <a:r>
              <a:rPr lang="fr-FR" sz="2400" dirty="0"/>
              <a:t>Nécessité d'étudier le marché de la farine panifiable/les boulangers et les produits à base de farine (beignet)</a:t>
            </a:r>
            <a:endParaRPr lang="en-US" sz="2400" dirty="0"/>
          </a:p>
        </p:txBody>
      </p:sp>
      <p:sp>
        <p:nvSpPr>
          <p:cNvPr id="3" name="Title 2">
            <a:extLst>
              <a:ext uri="{FF2B5EF4-FFF2-40B4-BE49-F238E27FC236}">
                <a16:creationId xmlns:a16="http://schemas.microsoft.com/office/drawing/2014/main" xmlns="" id="{FE596652-5DCA-CDF8-7F91-4AE603533EAF}"/>
              </a:ext>
            </a:extLst>
          </p:cNvPr>
          <p:cNvSpPr>
            <a:spLocks noGrp="1"/>
          </p:cNvSpPr>
          <p:nvPr>
            <p:ph type="title"/>
          </p:nvPr>
        </p:nvSpPr>
        <p:spPr>
          <a:xfrm>
            <a:off x="1297112" y="0"/>
            <a:ext cx="10894888" cy="719191"/>
          </a:xfrm>
        </p:spPr>
        <p:txBody>
          <a:bodyPr>
            <a:normAutofit fontScale="90000"/>
          </a:bodyPr>
          <a:lstStyle/>
          <a:p>
            <a:r>
              <a:rPr lang="fr-FR" dirty="0"/>
              <a:t>Enrichissement de la farine de blé au BF –Le contexte </a:t>
            </a:r>
            <a:r>
              <a:rPr lang="fr-FR" dirty="0" err="1"/>
              <a:t>Prélim</a:t>
            </a:r>
            <a:r>
              <a:rPr lang="fr-FR" dirty="0"/>
              <a:t>.</a:t>
            </a:r>
            <a:endParaRPr lang="en-US" dirty="0"/>
          </a:p>
        </p:txBody>
      </p:sp>
      <p:pic>
        <p:nvPicPr>
          <p:cNvPr id="5" name="Picture 4" descr="food fortification - NCP">
            <a:extLst>
              <a:ext uri="{FF2B5EF4-FFF2-40B4-BE49-F238E27FC236}">
                <a16:creationId xmlns:a16="http://schemas.microsoft.com/office/drawing/2014/main" xmlns="" id="{DBDEB71F-C7CD-498E-3695-74BAA2720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5763" y="848722"/>
            <a:ext cx="3754101" cy="3754101"/>
          </a:xfrm>
          <a:prstGeom prst="rect">
            <a:avLst/>
          </a:prstGeom>
          <a:noFill/>
          <a:ln>
            <a:noFill/>
          </a:ln>
        </p:spPr>
      </p:pic>
    </p:spTree>
    <p:extLst>
      <p:ext uri="{BB962C8B-B14F-4D97-AF65-F5344CB8AC3E}">
        <p14:creationId xmlns:p14="http://schemas.microsoft.com/office/powerpoint/2010/main" val="69624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5BDE0BB-41A5-1690-1705-08DC0B9E7521}"/>
              </a:ext>
            </a:extLst>
          </p:cNvPr>
          <p:cNvSpPr>
            <a:spLocks noGrp="1"/>
          </p:cNvSpPr>
          <p:nvPr>
            <p:ph idx="1"/>
          </p:nvPr>
        </p:nvSpPr>
        <p:spPr>
          <a:xfrm>
            <a:off x="581346" y="968713"/>
            <a:ext cx="6240694" cy="5411539"/>
          </a:xfrm>
        </p:spPr>
        <p:txBody>
          <a:bodyPr/>
          <a:lstStyle/>
          <a:p>
            <a:r>
              <a:rPr lang="fr-FR" sz="2400" dirty="0"/>
              <a:t>Utilisation universelle de l'huile végétale 97% des ménage; 94 % d'huile végétale, 3 % utilisent des graisses animales et du beurre de karité et 2 % utilisent les deux</a:t>
            </a:r>
          </a:p>
          <a:p>
            <a:r>
              <a:rPr lang="fr-FR" sz="2400" dirty="0"/>
              <a:t>77% achètent de l'huile au magasin/supermarché, 23 % au marché</a:t>
            </a:r>
          </a:p>
          <a:p>
            <a:r>
              <a:rPr lang="fr-FR" sz="2400" dirty="0"/>
              <a:t>84% achètent de l'huile reconditionnée ; rural 94% et urbain 73%</a:t>
            </a:r>
          </a:p>
          <a:p>
            <a:r>
              <a:rPr lang="fr-FR" sz="2400" dirty="0"/>
              <a:t>18% `achètent de l'huile végétale emballée industriellement</a:t>
            </a:r>
          </a:p>
          <a:p>
            <a:r>
              <a:rPr lang="fr-FR" sz="2400" dirty="0"/>
              <a:t>63% achètent de l'huile sans marque - quintile de richesse inférieur</a:t>
            </a:r>
          </a:p>
        </p:txBody>
      </p:sp>
      <p:sp>
        <p:nvSpPr>
          <p:cNvPr id="3" name="Title 2">
            <a:extLst>
              <a:ext uri="{FF2B5EF4-FFF2-40B4-BE49-F238E27FC236}">
                <a16:creationId xmlns:a16="http://schemas.microsoft.com/office/drawing/2014/main" xmlns="" id="{B704A3D3-EAFA-F9E8-D448-BF60837DEDD3}"/>
              </a:ext>
            </a:extLst>
          </p:cNvPr>
          <p:cNvSpPr>
            <a:spLocks noGrp="1"/>
          </p:cNvSpPr>
          <p:nvPr>
            <p:ph type="title"/>
          </p:nvPr>
        </p:nvSpPr>
        <p:spPr>
          <a:xfrm>
            <a:off x="688369" y="77449"/>
            <a:ext cx="11342669" cy="603588"/>
          </a:xfrm>
        </p:spPr>
        <p:txBody>
          <a:bodyPr>
            <a:normAutofit fontScale="90000"/>
          </a:bodyPr>
          <a:lstStyle/>
          <a:p>
            <a:r>
              <a:rPr lang="fr-FR" dirty="0"/>
              <a:t>Enrichissement des huiles végétales au BF –Le Contexte </a:t>
            </a:r>
            <a:r>
              <a:rPr lang="fr-FR" dirty="0" err="1"/>
              <a:t>Prelim</a:t>
            </a:r>
            <a:r>
              <a:rPr lang="fr-FR" dirty="0"/>
              <a:t>.</a:t>
            </a:r>
            <a:endParaRPr lang="en-US" dirty="0"/>
          </a:p>
        </p:txBody>
      </p:sp>
      <p:pic>
        <p:nvPicPr>
          <p:cNvPr id="5" name="Picture 4">
            <a:extLst>
              <a:ext uri="{FF2B5EF4-FFF2-40B4-BE49-F238E27FC236}">
                <a16:creationId xmlns:a16="http://schemas.microsoft.com/office/drawing/2014/main" xmlns="" id="{FB8E2ABD-AFE0-F194-A443-10409B34C0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9200" y="3183702"/>
            <a:ext cx="4761838" cy="2672568"/>
          </a:xfrm>
          <a:prstGeom prst="rect">
            <a:avLst/>
          </a:prstGeom>
          <a:noFill/>
          <a:ln>
            <a:noFill/>
          </a:ln>
        </p:spPr>
      </p:pic>
    </p:spTree>
    <p:extLst>
      <p:ext uri="{BB962C8B-B14F-4D97-AF65-F5344CB8AC3E}">
        <p14:creationId xmlns:p14="http://schemas.microsoft.com/office/powerpoint/2010/main" val="81250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5BDE0BB-41A5-1690-1705-08DC0B9E7521}"/>
              </a:ext>
            </a:extLst>
          </p:cNvPr>
          <p:cNvSpPr>
            <a:spLocks noGrp="1"/>
          </p:cNvSpPr>
          <p:nvPr>
            <p:ph idx="1"/>
          </p:nvPr>
        </p:nvSpPr>
        <p:spPr>
          <a:xfrm>
            <a:off x="529975" y="1336388"/>
            <a:ext cx="6754402" cy="5555377"/>
          </a:xfrm>
        </p:spPr>
        <p:txBody>
          <a:bodyPr/>
          <a:lstStyle/>
          <a:p>
            <a:r>
              <a:rPr lang="fr-FR" sz="2400" dirty="0"/>
              <a:t>Seuls 10% reconnaissent le logo ENRICHI au niveau national</a:t>
            </a:r>
          </a:p>
          <a:p>
            <a:r>
              <a:rPr lang="fr-FR" sz="2400" dirty="0"/>
              <a:t>Huiles de marque les plus signalées : </a:t>
            </a:r>
            <a:r>
              <a:rPr lang="fr-FR" sz="2400" dirty="0" err="1"/>
              <a:t>Dinor</a:t>
            </a:r>
            <a:r>
              <a:rPr lang="fr-FR" sz="2400" dirty="0"/>
              <a:t>, Aya, </a:t>
            </a:r>
            <a:r>
              <a:rPr lang="fr-FR" sz="2400" dirty="0" err="1"/>
              <a:t>Savor</a:t>
            </a:r>
            <a:r>
              <a:rPr lang="fr-FR" sz="2400" dirty="0"/>
              <a:t>, </a:t>
            </a:r>
            <a:r>
              <a:rPr lang="fr-FR" sz="2400" dirty="0" err="1"/>
              <a:t>Tradekey</a:t>
            </a:r>
            <a:r>
              <a:rPr lang="fr-FR" sz="2400" dirty="0"/>
              <a:t>, </a:t>
            </a:r>
            <a:r>
              <a:rPr lang="fr-FR" sz="2400" dirty="0" err="1"/>
              <a:t>Oleor</a:t>
            </a:r>
            <a:endParaRPr lang="fr-FR" sz="2400" dirty="0"/>
          </a:p>
          <a:p>
            <a:r>
              <a:rPr lang="fr-FR" sz="2400" dirty="0"/>
              <a:t>60% achètent de l'huile en ¼ litre (250 ml) – besoin d'un système d'emballage plus petit</a:t>
            </a:r>
          </a:p>
          <a:p>
            <a:r>
              <a:rPr lang="fr-FR" sz="2400" dirty="0"/>
              <a:t>35% des ménages réutilisent l’huile, 69 % d'entre eux au moins une fois et en grande partie dans les populations les plus riches.</a:t>
            </a:r>
          </a:p>
          <a:p>
            <a:r>
              <a:rPr lang="fr-FR" sz="2400" dirty="0"/>
              <a:t>75% de l'huile conditionnée indique un enrichissement en vitamine A</a:t>
            </a:r>
            <a:endParaRPr lang="en-US" sz="2400" dirty="0"/>
          </a:p>
        </p:txBody>
      </p:sp>
      <p:sp>
        <p:nvSpPr>
          <p:cNvPr id="3" name="Title 2">
            <a:extLst>
              <a:ext uri="{FF2B5EF4-FFF2-40B4-BE49-F238E27FC236}">
                <a16:creationId xmlns:a16="http://schemas.microsoft.com/office/drawing/2014/main" xmlns="" id="{B704A3D3-EAFA-F9E8-D448-BF60837DEDD3}"/>
              </a:ext>
            </a:extLst>
          </p:cNvPr>
          <p:cNvSpPr>
            <a:spLocks noGrp="1"/>
          </p:cNvSpPr>
          <p:nvPr>
            <p:ph type="title"/>
          </p:nvPr>
        </p:nvSpPr>
        <p:spPr>
          <a:xfrm>
            <a:off x="688369" y="77449"/>
            <a:ext cx="11342669" cy="603588"/>
          </a:xfrm>
        </p:spPr>
        <p:txBody>
          <a:bodyPr>
            <a:normAutofit fontScale="90000"/>
          </a:bodyPr>
          <a:lstStyle/>
          <a:p>
            <a:r>
              <a:rPr lang="fr-FR" dirty="0"/>
              <a:t>Enrichissement des huiles végétales au BF –Le Contexte </a:t>
            </a:r>
            <a:r>
              <a:rPr lang="fr-FR" dirty="0" err="1"/>
              <a:t>Prelim</a:t>
            </a:r>
            <a:r>
              <a:rPr lang="fr-FR" dirty="0"/>
              <a:t>.</a:t>
            </a:r>
            <a:endParaRPr lang="en-US" dirty="0"/>
          </a:p>
        </p:txBody>
      </p:sp>
      <p:pic>
        <p:nvPicPr>
          <p:cNvPr id="4" name="Picture 3" descr="Burkina: le litre d'huile fixé à 1000 F à Ouaga et à Bobo - Wakat Séra">
            <a:extLst>
              <a:ext uri="{FF2B5EF4-FFF2-40B4-BE49-F238E27FC236}">
                <a16:creationId xmlns:a16="http://schemas.microsoft.com/office/drawing/2014/main" xmlns="" id="{A003693D-F5E1-5CF5-16C7-AA2AFBA57E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1030" y="1020085"/>
            <a:ext cx="4900008" cy="5093039"/>
          </a:xfrm>
          <a:prstGeom prst="rect">
            <a:avLst/>
          </a:prstGeom>
          <a:noFill/>
          <a:ln>
            <a:noFill/>
          </a:ln>
        </p:spPr>
      </p:pic>
    </p:spTree>
    <p:extLst>
      <p:ext uri="{BB962C8B-B14F-4D97-AF65-F5344CB8AC3E}">
        <p14:creationId xmlns:p14="http://schemas.microsoft.com/office/powerpoint/2010/main" val="80425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5D5D95D-519E-813F-FA3A-63781E418D51}"/>
              </a:ext>
            </a:extLst>
          </p:cNvPr>
          <p:cNvSpPr>
            <a:spLocks noGrp="1"/>
          </p:cNvSpPr>
          <p:nvPr>
            <p:ph idx="1"/>
          </p:nvPr>
        </p:nvSpPr>
        <p:spPr>
          <a:xfrm>
            <a:off x="708917" y="590370"/>
            <a:ext cx="8938517" cy="6267629"/>
          </a:xfrm>
        </p:spPr>
        <p:txBody>
          <a:bodyPr/>
          <a:lstStyle/>
          <a:p>
            <a:r>
              <a:rPr lang="fr-FR" sz="2400" dirty="0"/>
              <a:t>La majorité de l’huile provient de l'étranger (79%), 16% étiquettes indiquent que l’huile végétale a été produit au BF</a:t>
            </a:r>
          </a:p>
          <a:p>
            <a:endParaRPr lang="fr-FR" sz="2400" dirty="0"/>
          </a:p>
          <a:p>
            <a:r>
              <a:rPr lang="fr-FR" sz="2400" dirty="0"/>
              <a:t>Les pays d'origine incluent CI, BF, Malaysia, Indonésie</a:t>
            </a:r>
          </a:p>
          <a:p>
            <a:r>
              <a:rPr lang="fr-FR" sz="2400" dirty="0"/>
              <a:t>Norme réglementaire pour l'huile : 11-24mgRE/Kg :</a:t>
            </a:r>
          </a:p>
          <a:p>
            <a:pPr lvl="1"/>
            <a:r>
              <a:rPr lang="fr-FR" dirty="0"/>
              <a:t>72% des échantillons n'avaient pas de vitamine A (non conforme)</a:t>
            </a:r>
          </a:p>
          <a:p>
            <a:pPr lvl="1"/>
            <a:r>
              <a:rPr lang="fr-FR" dirty="0"/>
              <a:t>3% avaient Vit. A entre 0.01 – 10.9mgRE/Kg (non conforme)</a:t>
            </a:r>
          </a:p>
          <a:p>
            <a:pPr lvl="1"/>
            <a:r>
              <a:rPr lang="fr-FR" dirty="0"/>
              <a:t>24% testé entre 11-24mgRE/Kg de vitamine A (conforme)</a:t>
            </a:r>
          </a:p>
          <a:p>
            <a:pPr lvl="1"/>
            <a:r>
              <a:rPr lang="fr-FR" dirty="0"/>
              <a:t>1% avaient plus de 24mgRE/kg de vitamine A</a:t>
            </a:r>
          </a:p>
          <a:p>
            <a:r>
              <a:rPr lang="fr-FR" sz="2400" dirty="0"/>
              <a:t>La vitamine A - médiane parmi 456 échantillons était de 15,3mgRE/Kg, </a:t>
            </a:r>
          </a:p>
          <a:p>
            <a:endParaRPr lang="fr-FR" sz="2400" dirty="0"/>
          </a:p>
          <a:p>
            <a:r>
              <a:rPr lang="fr-FR" sz="2400" dirty="0"/>
              <a:t>Nécessité de comprendre la chaîne de valeur de l'huile végétale et l'approvisionnement/l'utilisation du prémélange de vitamine A au niveau régional pour la vérifications.</a:t>
            </a:r>
            <a:endParaRPr lang="en-US" sz="2400" dirty="0"/>
          </a:p>
        </p:txBody>
      </p:sp>
      <p:sp>
        <p:nvSpPr>
          <p:cNvPr id="3" name="Title 2">
            <a:extLst>
              <a:ext uri="{FF2B5EF4-FFF2-40B4-BE49-F238E27FC236}">
                <a16:creationId xmlns:a16="http://schemas.microsoft.com/office/drawing/2014/main" xmlns="" id="{6F946EEF-2FF6-5B8D-5589-74F324322CE7}"/>
              </a:ext>
            </a:extLst>
          </p:cNvPr>
          <p:cNvSpPr>
            <a:spLocks noGrp="1"/>
          </p:cNvSpPr>
          <p:nvPr>
            <p:ph type="title"/>
          </p:nvPr>
        </p:nvSpPr>
        <p:spPr>
          <a:xfrm>
            <a:off x="1713090" y="1"/>
            <a:ext cx="9937803" cy="590370"/>
          </a:xfrm>
        </p:spPr>
        <p:txBody>
          <a:bodyPr>
            <a:normAutofit/>
          </a:bodyPr>
          <a:lstStyle/>
          <a:p>
            <a:r>
              <a:rPr lang="fr-FR" sz="2800" dirty="0"/>
              <a:t>Enrichissement des huiles végétales au BF –Le Contexte </a:t>
            </a:r>
            <a:r>
              <a:rPr lang="fr-FR" sz="2800" dirty="0" err="1"/>
              <a:t>Prelim</a:t>
            </a:r>
            <a:endParaRPr lang="en-US" sz="2800" dirty="0"/>
          </a:p>
        </p:txBody>
      </p:sp>
    </p:spTree>
    <p:extLst>
      <p:ext uri="{BB962C8B-B14F-4D97-AF65-F5344CB8AC3E}">
        <p14:creationId xmlns:p14="http://schemas.microsoft.com/office/powerpoint/2010/main" val="237567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52AD73D-5928-0BC6-C381-1332ABBED1D0}"/>
              </a:ext>
            </a:extLst>
          </p:cNvPr>
          <p:cNvSpPr>
            <a:spLocks noGrp="1"/>
          </p:cNvSpPr>
          <p:nvPr>
            <p:ph idx="1"/>
          </p:nvPr>
        </p:nvSpPr>
        <p:spPr>
          <a:xfrm>
            <a:off x="345040" y="770562"/>
            <a:ext cx="9898295" cy="6087438"/>
          </a:xfrm>
        </p:spPr>
        <p:txBody>
          <a:bodyPr/>
          <a:lstStyle/>
          <a:p>
            <a:r>
              <a:rPr lang="fr-FR" sz="2400" dirty="0"/>
              <a:t>73% des ménages utilisent le bouillon ; 81 % rural contre 70 % urbain et 80% quintile de richesse inférieur contre 66% dans les quintiles de richesse les plus élevés</a:t>
            </a:r>
          </a:p>
          <a:p>
            <a:r>
              <a:rPr lang="fr-FR" sz="2400" dirty="0"/>
              <a:t>96% des ménages utilisent du bouillon sous forme de cubes, 4% sous forme de poudre</a:t>
            </a:r>
          </a:p>
          <a:p>
            <a:r>
              <a:rPr lang="fr-FR" sz="2400" dirty="0"/>
              <a:t>75% achètent leur bouillon au supermarché/magasins</a:t>
            </a:r>
          </a:p>
          <a:p>
            <a:r>
              <a:rPr lang="fr-FR" sz="2400" dirty="0"/>
              <a:t>92% bouillon emballés industriellement avec 93% de bouillon de marque</a:t>
            </a:r>
          </a:p>
          <a:p>
            <a:r>
              <a:rPr lang="fr-FR" sz="2400" dirty="0"/>
              <a:t>Marques les plus courantes : Jumbo (73%), </a:t>
            </a:r>
            <a:r>
              <a:rPr lang="fr-FR" sz="2400" dirty="0" err="1"/>
              <a:t>maggi</a:t>
            </a:r>
            <a:r>
              <a:rPr lang="fr-FR" sz="2400" dirty="0"/>
              <a:t> (19%), Kadi/</a:t>
            </a:r>
            <a:r>
              <a:rPr lang="fr-FR" sz="2400" dirty="0" err="1"/>
              <a:t>doli</a:t>
            </a:r>
            <a:r>
              <a:rPr lang="fr-FR" sz="2400" dirty="0"/>
              <a:t> (2% chacun), autres 1% (</a:t>
            </a:r>
            <a:r>
              <a:rPr lang="fr-FR" sz="2400" dirty="0" err="1"/>
              <a:t>knorr</a:t>
            </a:r>
            <a:r>
              <a:rPr lang="fr-FR" sz="2400" dirty="0"/>
              <a:t>, </a:t>
            </a:r>
            <a:r>
              <a:rPr lang="fr-FR" sz="2400" dirty="0" err="1"/>
              <a:t>onga</a:t>
            </a:r>
            <a:r>
              <a:rPr lang="fr-FR" sz="2400" dirty="0"/>
              <a:t>, champion N1, </a:t>
            </a:r>
            <a:r>
              <a:rPr lang="fr-FR" sz="2400" dirty="0" err="1"/>
              <a:t>ajinomoto</a:t>
            </a:r>
            <a:r>
              <a:rPr lang="fr-FR" sz="2400" dirty="0"/>
              <a:t>, etc.)</a:t>
            </a:r>
          </a:p>
          <a:p>
            <a:r>
              <a:rPr lang="fr-FR" sz="2400" dirty="0"/>
              <a:t>100% ménage utilise le bouillon dans son emballage d'origine</a:t>
            </a:r>
          </a:p>
          <a:p>
            <a:r>
              <a:rPr lang="fr-FR" sz="2400" dirty="0"/>
              <a:t>51% du bouillon avait de l'iode</a:t>
            </a:r>
          </a:p>
          <a:p>
            <a:r>
              <a:rPr lang="fr-FR" sz="2400" dirty="0"/>
              <a:t>75% (3 sur 4 bouillon enrichi en vitamine A)</a:t>
            </a:r>
          </a:p>
          <a:p>
            <a:r>
              <a:rPr lang="fr-FR" sz="2400" dirty="0"/>
              <a:t>Échantillons de bouillon observés enrichis à 10% </a:t>
            </a:r>
          </a:p>
          <a:p>
            <a:r>
              <a:rPr lang="fr-FR" sz="2400" dirty="0"/>
              <a:t>85% sourcé de bouillon provient l'international, Espagne, CI, Sénégal, Ghana etc.</a:t>
            </a:r>
            <a:endParaRPr lang="en-US" sz="2400" dirty="0"/>
          </a:p>
        </p:txBody>
      </p:sp>
      <p:sp>
        <p:nvSpPr>
          <p:cNvPr id="3" name="Title 2">
            <a:extLst>
              <a:ext uri="{FF2B5EF4-FFF2-40B4-BE49-F238E27FC236}">
                <a16:creationId xmlns:a16="http://schemas.microsoft.com/office/drawing/2014/main" xmlns="" id="{A9CBAA76-053D-90E9-0D2D-69DA2BC6EA5F}"/>
              </a:ext>
            </a:extLst>
          </p:cNvPr>
          <p:cNvSpPr>
            <a:spLocks noGrp="1"/>
          </p:cNvSpPr>
          <p:nvPr>
            <p:ph type="title"/>
          </p:nvPr>
        </p:nvSpPr>
        <p:spPr>
          <a:xfrm>
            <a:off x="1962363" y="0"/>
            <a:ext cx="8507003" cy="652016"/>
          </a:xfrm>
        </p:spPr>
        <p:txBody>
          <a:bodyPr>
            <a:normAutofit/>
          </a:bodyPr>
          <a:lstStyle/>
          <a:p>
            <a:r>
              <a:rPr lang="fr-FR" sz="2800" dirty="0"/>
              <a:t>Fortification Bouillon au BF – Le contexte </a:t>
            </a:r>
            <a:r>
              <a:rPr lang="fr-FR" sz="2800" dirty="0" err="1"/>
              <a:t>Prélim</a:t>
            </a:r>
            <a:r>
              <a:rPr lang="fr-FR" sz="2800" dirty="0"/>
              <a:t>. </a:t>
            </a:r>
            <a:endParaRPr lang="en-US" sz="2800" dirty="0"/>
          </a:p>
        </p:txBody>
      </p:sp>
      <p:pic>
        <p:nvPicPr>
          <p:cNvPr id="4" name="Picture 3" descr="Addressing under-nutrition through micronutrient fortification">
            <a:extLst>
              <a:ext uri="{FF2B5EF4-FFF2-40B4-BE49-F238E27FC236}">
                <a16:creationId xmlns:a16="http://schemas.microsoft.com/office/drawing/2014/main" xmlns="" id="{83DDC697-0452-742C-857B-BB7DEB8728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9479" y="4787365"/>
            <a:ext cx="3829050" cy="1187450"/>
          </a:xfrm>
          <a:prstGeom prst="rect">
            <a:avLst/>
          </a:prstGeom>
          <a:noFill/>
          <a:ln>
            <a:noFill/>
          </a:ln>
        </p:spPr>
      </p:pic>
    </p:spTree>
    <p:extLst>
      <p:ext uri="{BB962C8B-B14F-4D97-AF65-F5344CB8AC3E}">
        <p14:creationId xmlns:p14="http://schemas.microsoft.com/office/powerpoint/2010/main" val="189358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3F39B2A-A7C0-441C-B57D-6CEB012000C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16667"/>
          <a:stretch/>
        </p:blipFill>
        <p:spPr>
          <a:xfrm>
            <a:off x="20" y="10"/>
            <a:ext cx="12191980" cy="6857990"/>
          </a:xfrm>
          <a:prstGeom prst="rect">
            <a:avLst/>
          </a:prstGeom>
          <a:noFill/>
        </p:spPr>
      </p:pic>
      <p:sp>
        <p:nvSpPr>
          <p:cNvPr id="3" name="Title 2">
            <a:extLst>
              <a:ext uri="{FF2B5EF4-FFF2-40B4-BE49-F238E27FC236}">
                <a16:creationId xmlns:a16="http://schemas.microsoft.com/office/drawing/2014/main" xmlns="" id="{C32B111B-3036-4150-93EE-2E88C4D95F0B}"/>
              </a:ext>
            </a:extLst>
          </p:cNvPr>
          <p:cNvSpPr>
            <a:spLocks noGrp="1"/>
          </p:cNvSpPr>
          <p:nvPr>
            <p:ph type="body" sz="quarter" idx="13"/>
          </p:nvPr>
        </p:nvSpPr>
        <p:spPr>
          <a:xfrm>
            <a:off x="-1" y="5470167"/>
            <a:ext cx="8013844" cy="982003"/>
          </a:xfrm>
        </p:spPr>
        <p:txBody>
          <a:bodyPr anchor="ctr">
            <a:normAutofit fontScale="40000" lnSpcReduction="20000"/>
          </a:bodyPr>
          <a:lstStyle/>
          <a:p>
            <a:endParaRPr lang="en-US" sz="2400" dirty="0"/>
          </a:p>
          <a:p>
            <a:pPr>
              <a:lnSpc>
                <a:spcPct val="110000"/>
              </a:lnSpc>
            </a:pPr>
            <a:r>
              <a:rPr lang="en-US" sz="5300" dirty="0">
                <a:ea typeface="+mj-ea"/>
                <a:cs typeface="+mj-cs"/>
              </a:rPr>
              <a:t>II. 	</a:t>
            </a:r>
            <a:r>
              <a:rPr lang="fr-FR" sz="5300" dirty="0">
                <a:ea typeface="+mj-ea"/>
                <a:cs typeface="+mj-cs"/>
              </a:rPr>
              <a:t>CRS - Engagement stratégique sur la Fortification</a:t>
            </a:r>
            <a:endParaRPr lang="en-US" sz="5300" dirty="0">
              <a:ea typeface="+mj-ea"/>
              <a:cs typeface="+mj-cs"/>
            </a:endParaRPr>
          </a:p>
          <a:p>
            <a:r>
              <a:rPr lang="en-US" sz="1700" dirty="0"/>
              <a:t/>
            </a:r>
            <a:br>
              <a:rPr lang="en-US" sz="1700" dirty="0"/>
            </a:br>
            <a:r>
              <a:rPr lang="en-US" sz="1700" dirty="0"/>
              <a:t/>
            </a:r>
            <a:br>
              <a:rPr lang="en-US" sz="1700" dirty="0"/>
            </a:br>
            <a:endParaRPr lang="en-US" sz="1700" dirty="0"/>
          </a:p>
        </p:txBody>
      </p:sp>
    </p:spTree>
    <p:extLst>
      <p:ext uri="{BB962C8B-B14F-4D97-AF65-F5344CB8AC3E}">
        <p14:creationId xmlns:p14="http://schemas.microsoft.com/office/powerpoint/2010/main" val="142699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3188C-34E3-4D91-9280-16CA97BD18CA}"/>
              </a:ext>
            </a:extLst>
          </p:cNvPr>
          <p:cNvSpPr>
            <a:spLocks noGrp="1"/>
          </p:cNvSpPr>
          <p:nvPr>
            <p:ph type="title"/>
          </p:nvPr>
        </p:nvSpPr>
        <p:spPr>
          <a:xfrm>
            <a:off x="3085672" y="240794"/>
            <a:ext cx="5715000" cy="487362"/>
          </a:xfrm>
          <a:ln>
            <a:miter lim="800000"/>
            <a:headEnd/>
            <a:tailEnd/>
          </a:ln>
        </p:spPr>
        <p:txBody>
          <a:bodyPr rtlCol="0">
            <a:normAutofit fontScale="90000"/>
          </a:bodyPr>
          <a:lstStyle/>
          <a:p>
            <a:pPr eaLnBrk="1" fontAlgn="auto" hangingPunct="1">
              <a:spcAft>
                <a:spcPts val="0"/>
              </a:spcAft>
              <a:defRPr/>
            </a:pPr>
            <a:r>
              <a:rPr lang="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ComposantEs</a:t>
            </a:r>
          </a:p>
        </p:txBody>
      </p:sp>
      <p:grpSp>
        <p:nvGrpSpPr>
          <p:cNvPr id="19460" name="Group 30">
            <a:extLst>
              <a:ext uri="{FF2B5EF4-FFF2-40B4-BE49-F238E27FC236}">
                <a16:creationId xmlns:a16="http://schemas.microsoft.com/office/drawing/2014/main" xmlns="" id="{B2DEC43D-4DC1-4CE7-9B0B-3BDA69172990}"/>
              </a:ext>
            </a:extLst>
          </p:cNvPr>
          <p:cNvGrpSpPr>
            <a:grpSpLocks/>
          </p:cNvGrpSpPr>
          <p:nvPr/>
        </p:nvGrpSpPr>
        <p:grpSpPr bwMode="auto">
          <a:xfrm>
            <a:off x="647272" y="914400"/>
            <a:ext cx="10572108" cy="5743254"/>
            <a:chOff x="146" y="626"/>
            <a:chExt cx="5110" cy="3437"/>
          </a:xfrm>
        </p:grpSpPr>
        <p:graphicFrame>
          <p:nvGraphicFramePr>
            <p:cNvPr id="19461" name="Object 4">
              <a:extLst>
                <a:ext uri="{FF2B5EF4-FFF2-40B4-BE49-F238E27FC236}">
                  <a16:creationId xmlns:a16="http://schemas.microsoft.com/office/drawing/2014/main" xmlns="" id="{67FFF293-7689-4CED-8866-5D96502BCBF9}"/>
                </a:ext>
              </a:extLst>
            </p:cNvPr>
            <p:cNvGraphicFramePr>
              <a:graphicFrameLocks noChangeAspect="1"/>
            </p:cNvGraphicFramePr>
            <p:nvPr/>
          </p:nvGraphicFramePr>
          <p:xfrm>
            <a:off x="146" y="626"/>
            <a:ext cx="5110" cy="3437"/>
          </p:xfrm>
          <a:graphic>
            <a:graphicData uri="http://schemas.openxmlformats.org/presentationml/2006/ole">
              <mc:AlternateContent xmlns:mc="http://schemas.openxmlformats.org/markup-compatibility/2006">
                <mc:Choice xmlns:v="urn:schemas-microsoft-com:vml" Requires="v">
                  <p:oleObj spid="_x0000_s1026" name="Clip" r:id="rId3" imgW="3709988" imgH="2963863" progId="">
                    <p:embed/>
                  </p:oleObj>
                </mc:Choice>
                <mc:Fallback>
                  <p:oleObj name="Clip" r:id="rId3" imgW="3709988" imgH="2963863" progId="">
                    <p:embed/>
                    <p:pic>
                      <p:nvPicPr>
                        <p:cNvPr id="19461" name="Object 4">
                          <a:extLst>
                            <a:ext uri="{FF2B5EF4-FFF2-40B4-BE49-F238E27FC236}">
                              <a16:creationId xmlns:a16="http://schemas.microsoft.com/office/drawing/2014/main" xmlns="" id="{67FFF293-7689-4CED-8866-5D96502BC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 y="626"/>
                          <a:ext cx="5110" cy="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Rectangle 21">
              <a:extLst>
                <a:ext uri="{FF2B5EF4-FFF2-40B4-BE49-F238E27FC236}">
                  <a16:creationId xmlns:a16="http://schemas.microsoft.com/office/drawing/2014/main" xmlns="" id="{4A4183D0-7354-43EA-8F46-1AAF7FB794AF}"/>
                </a:ext>
              </a:extLst>
            </p:cNvPr>
            <p:cNvSpPr>
              <a:spLocks noChangeArrowheads="1"/>
            </p:cNvSpPr>
            <p:nvPr/>
          </p:nvSpPr>
          <p:spPr bwMode="auto">
            <a:xfrm>
              <a:off x="1933" y="2264"/>
              <a:ext cx="145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lang="fr" altLang="en-US" sz="2800" b="1" dirty="0">
                  <a:solidFill>
                    <a:srgbClr val="CF0E30"/>
                  </a:solidFill>
                  <a:latin typeface="Imago Book"/>
                </a:rPr>
                <a:t>S</a:t>
              </a:r>
              <a:r>
                <a:rPr kumimoji="0" lang="fr" altLang="en-US" sz="2800" b="1" i="0" u="none" strike="noStrike" kern="1200" cap="none" spc="0" normalizeH="0" baseline="0" noProof="0" dirty="0">
                  <a:ln>
                    <a:noFill/>
                  </a:ln>
                  <a:solidFill>
                    <a:srgbClr val="CF0E30"/>
                  </a:solidFill>
                  <a:effectLst/>
                  <a:uLnTx/>
                  <a:uFillTx/>
                  <a:latin typeface="Imago Book"/>
                  <a:ea typeface="+mn-ea"/>
                  <a:cs typeface="+mn-cs"/>
                </a:rPr>
                <a:t>uivi et évaluation</a:t>
              </a:r>
              <a:endParaRPr kumimoji="0" lang="en-US" altLang="en-US" sz="2800" b="0" i="0" u="none" strike="noStrike" kern="1200" cap="none" spc="0" normalizeH="0" baseline="0" noProof="0" dirty="0">
                <a:ln>
                  <a:noFill/>
                </a:ln>
                <a:solidFill>
                  <a:srgbClr val="CF0E30"/>
                </a:solidFill>
                <a:effectLst/>
                <a:uLnTx/>
                <a:uFillTx/>
                <a:latin typeface="Imago Book"/>
                <a:ea typeface="+mn-ea"/>
                <a:cs typeface="+mn-cs"/>
              </a:endParaRPr>
            </a:p>
          </p:txBody>
        </p:sp>
        <p:sp>
          <p:nvSpPr>
            <p:cNvPr id="19463" name="Rectangle 22">
              <a:extLst>
                <a:ext uri="{FF2B5EF4-FFF2-40B4-BE49-F238E27FC236}">
                  <a16:creationId xmlns:a16="http://schemas.microsoft.com/office/drawing/2014/main" xmlns="" id="{BFDE2ACF-2D21-4C15-BAAC-0DFDF0CA8F51}"/>
                </a:ext>
              </a:extLst>
            </p:cNvPr>
            <p:cNvSpPr>
              <a:spLocks noChangeArrowheads="1"/>
            </p:cNvSpPr>
            <p:nvPr/>
          </p:nvSpPr>
          <p:spPr bwMode="auto">
            <a:xfrm>
              <a:off x="420" y="955"/>
              <a:ext cx="1278"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fr" altLang="en-US" sz="2800" b="1" i="0" u="none" strike="noStrike" kern="1200" cap="none" spc="0" normalizeH="0" baseline="0" noProof="0">
                  <a:ln>
                    <a:noFill/>
                  </a:ln>
                  <a:solidFill>
                    <a:prstClr val="black"/>
                  </a:solidFill>
                  <a:effectLst/>
                  <a:uLnTx/>
                  <a:uFillTx/>
                  <a:latin typeface="Imago Book"/>
                  <a:ea typeface="+mn-ea"/>
                  <a:cs typeface="+mn-cs"/>
                </a:rPr>
                <a:t>Création de partenariats</a:t>
              </a:r>
            </a:p>
          </p:txBody>
        </p:sp>
        <p:sp>
          <p:nvSpPr>
            <p:cNvPr id="19464" name="Rectangle 23">
              <a:extLst>
                <a:ext uri="{FF2B5EF4-FFF2-40B4-BE49-F238E27FC236}">
                  <a16:creationId xmlns:a16="http://schemas.microsoft.com/office/drawing/2014/main" xmlns="" id="{10AFE627-2C74-47A8-9048-C2D4C2CC948B}"/>
                </a:ext>
              </a:extLst>
            </p:cNvPr>
            <p:cNvSpPr>
              <a:spLocks noChangeArrowheads="1"/>
            </p:cNvSpPr>
            <p:nvPr/>
          </p:nvSpPr>
          <p:spPr bwMode="auto">
            <a:xfrm>
              <a:off x="3340" y="1041"/>
              <a:ext cx="168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fr" altLang="en-US" sz="2800" b="1" i="0" u="none" strike="noStrike" kern="1200" cap="none" spc="0" normalizeH="0" baseline="0" noProof="0">
                  <a:ln>
                    <a:noFill/>
                  </a:ln>
                  <a:solidFill>
                    <a:prstClr val="black"/>
                  </a:solidFill>
                  <a:effectLst/>
                  <a:uLnTx/>
                  <a:uFillTx/>
                  <a:latin typeface="Imago Book"/>
                  <a:ea typeface="+mn-ea"/>
                  <a:cs typeface="+mn-cs"/>
                </a:rPr>
                <a:t>Création de la demande</a:t>
              </a:r>
            </a:p>
          </p:txBody>
        </p:sp>
        <p:sp>
          <p:nvSpPr>
            <p:cNvPr id="19465" name="Rectangle 24">
              <a:extLst>
                <a:ext uri="{FF2B5EF4-FFF2-40B4-BE49-F238E27FC236}">
                  <a16:creationId xmlns:a16="http://schemas.microsoft.com/office/drawing/2014/main" xmlns="" id="{C80E07A7-FE68-4F1B-9117-221D4D88A95B}"/>
                </a:ext>
              </a:extLst>
            </p:cNvPr>
            <p:cNvSpPr>
              <a:spLocks noChangeArrowheads="1"/>
            </p:cNvSpPr>
            <p:nvPr/>
          </p:nvSpPr>
          <p:spPr bwMode="auto">
            <a:xfrm>
              <a:off x="383" y="2887"/>
              <a:ext cx="1543"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fr" altLang="en-US" sz="2800" b="1" i="0" u="none" strike="noStrike" kern="1200" cap="none" spc="0" normalizeH="0" baseline="0" noProof="0">
                  <a:ln>
                    <a:noFill/>
                  </a:ln>
                  <a:solidFill>
                    <a:prstClr val="black"/>
                  </a:solidFill>
                  <a:effectLst/>
                  <a:uLnTx/>
                  <a:uFillTx/>
                  <a:latin typeface="Imago Book"/>
                  <a:ea typeface="+mn-ea"/>
                  <a:cs typeface="+mn-cs"/>
                </a:rPr>
                <a:t>Environnement favorable</a:t>
              </a:r>
            </a:p>
          </p:txBody>
        </p:sp>
        <p:sp>
          <p:nvSpPr>
            <p:cNvPr id="19466" name="Rectangle 25">
              <a:extLst>
                <a:ext uri="{FF2B5EF4-FFF2-40B4-BE49-F238E27FC236}">
                  <a16:creationId xmlns:a16="http://schemas.microsoft.com/office/drawing/2014/main" xmlns="" id="{805C77CF-79F8-4CE8-84EB-EAA32BD9EDB1}"/>
                </a:ext>
              </a:extLst>
            </p:cNvPr>
            <p:cNvSpPr>
              <a:spLocks noChangeArrowheads="1"/>
            </p:cNvSpPr>
            <p:nvPr/>
          </p:nvSpPr>
          <p:spPr bwMode="auto">
            <a:xfrm>
              <a:off x="3614" y="2792"/>
              <a:ext cx="1278"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fr" altLang="en-US" sz="2800" b="1" i="0" u="none" strike="noStrike" kern="1200" cap="none" spc="0" normalizeH="0" baseline="0" noProof="0">
                  <a:ln>
                    <a:noFill/>
                  </a:ln>
                  <a:solidFill>
                    <a:prstClr val="black"/>
                  </a:solidFill>
                  <a:effectLst/>
                  <a:uLnTx/>
                  <a:uFillTx/>
                  <a:latin typeface="Imago Book"/>
                  <a:ea typeface="+mn-ea"/>
                  <a:cs typeface="+mn-cs"/>
                </a:rPr>
                <a:t>Technologie et production alimentaires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ECF3A93-5CC2-43D3-8B9B-F92F0C1895AF}"/>
              </a:ext>
            </a:extLst>
          </p:cNvPr>
          <p:cNvSpPr>
            <a:spLocks noGrp="1"/>
          </p:cNvSpPr>
          <p:nvPr>
            <p:ph type="title"/>
          </p:nvPr>
        </p:nvSpPr>
        <p:spPr>
          <a:xfrm>
            <a:off x="1302172" y="161925"/>
            <a:ext cx="10348722" cy="1183989"/>
          </a:xfrm>
        </p:spPr>
        <p:txBody>
          <a:bodyPr>
            <a:normAutofit/>
          </a:bodyPr>
          <a:lstStyle/>
          <a:p>
            <a:r>
              <a:rPr lang="fr" dirty="0"/>
              <a:t>Cadre de nutrition de CRS : Produits, services et pratiques tout au long du cycle de vie :</a:t>
            </a:r>
          </a:p>
        </p:txBody>
      </p:sp>
      <p:pic>
        <p:nvPicPr>
          <p:cNvPr id="4" name="image4.jpeg">
            <a:extLst>
              <a:ext uri="{FF2B5EF4-FFF2-40B4-BE49-F238E27FC236}">
                <a16:creationId xmlns:a16="http://schemas.microsoft.com/office/drawing/2014/main" xmlns="" id="{25E13B04-ACEB-4954-9F62-8B5138CBB26C}"/>
              </a:ext>
            </a:extLst>
          </p:cNvPr>
          <p:cNvPicPr/>
          <p:nvPr/>
        </p:nvPicPr>
        <p:blipFill>
          <a:blip r:embed="rId3" cstate="print"/>
          <a:stretch>
            <a:fillRect/>
          </a:stretch>
        </p:blipFill>
        <p:spPr>
          <a:xfrm>
            <a:off x="1881608" y="1728001"/>
            <a:ext cx="4440237" cy="4579937"/>
          </a:xfrm>
          <a:prstGeom prst="rect">
            <a:avLst/>
          </a:prstGeom>
        </p:spPr>
      </p:pic>
      <p:sp>
        <p:nvSpPr>
          <p:cNvPr id="2" name="TextBox 1">
            <a:extLst>
              <a:ext uri="{FF2B5EF4-FFF2-40B4-BE49-F238E27FC236}">
                <a16:creationId xmlns:a16="http://schemas.microsoft.com/office/drawing/2014/main" xmlns="" id="{A3B22D23-DF91-459A-AFB6-545A3D50788C}"/>
              </a:ext>
            </a:extLst>
          </p:cNvPr>
          <p:cNvSpPr txBox="1"/>
          <p:nvPr/>
        </p:nvSpPr>
        <p:spPr>
          <a:xfrm>
            <a:off x="7304725" y="2028616"/>
            <a:ext cx="300566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mn-cs"/>
              </a:rPr>
              <a:t>O</a:t>
            </a:r>
            <a:r>
              <a:rPr kumimoji="0" lang="fr" altLang="en-US" sz="22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mn-cs"/>
              </a:rPr>
              <a:t>bjectif 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2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Tous les enfants atteignent leur plein potentiel de santé et de développement dans des familles sûres et bienveillantes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4099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xmlns="" id="{6D35C8A8-AC36-46C7-B5A4-3ABD54D4C283}"/>
              </a:ext>
            </a:extLst>
          </p:cNvPr>
          <p:cNvSpPr>
            <a:spLocks noGrp="1"/>
          </p:cNvSpPr>
          <p:nvPr>
            <p:ph type="sldNum" sz="quarter" idx="12"/>
          </p:nvPr>
        </p:nvSpPr>
        <p:spPr>
          <a:xfrm>
            <a:off x="11517880" y="6321435"/>
            <a:ext cx="674119"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AAC8BD42-323A-4949-A8CE-01CEE144D48E}"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62D3A662-0334-3BC7-290E-D479F7E213E8}"/>
              </a:ext>
            </a:extLst>
          </p:cNvPr>
          <p:cNvSpPr/>
          <p:nvPr/>
        </p:nvSpPr>
        <p:spPr>
          <a:xfrm>
            <a:off x="6227136" y="1365278"/>
            <a:ext cx="5126665" cy="4773613"/>
          </a:xfrm>
          <a:prstGeom prst="rect">
            <a:avLst/>
          </a:prstGeom>
          <a:ln w="22225">
            <a:noFill/>
          </a:ln>
        </p:spPr>
      </p:sp>
      <p:sp>
        <p:nvSpPr>
          <p:cNvPr id="6" name="Freeform: Shape 5">
            <a:extLst>
              <a:ext uri="{FF2B5EF4-FFF2-40B4-BE49-F238E27FC236}">
                <a16:creationId xmlns:a16="http://schemas.microsoft.com/office/drawing/2014/main" xmlns="" id="{56CA76FF-3C7F-AE74-FF53-1B5A532BF48A}"/>
              </a:ext>
            </a:extLst>
          </p:cNvPr>
          <p:cNvSpPr/>
          <p:nvPr/>
        </p:nvSpPr>
        <p:spPr>
          <a:xfrm>
            <a:off x="5564921" y="308391"/>
            <a:ext cx="2385601" cy="1431360"/>
          </a:xfrm>
          <a:custGeom>
            <a:avLst/>
            <a:gdLst>
              <a:gd name="connsiteX0" fmla="*/ 0 w 2385601"/>
              <a:gd name="connsiteY0" fmla="*/ 0 h 1431360"/>
              <a:gd name="connsiteX1" fmla="*/ 2385601 w 2385601"/>
              <a:gd name="connsiteY1" fmla="*/ 0 h 1431360"/>
              <a:gd name="connsiteX2" fmla="*/ 2385601 w 2385601"/>
              <a:gd name="connsiteY2" fmla="*/ 1431360 h 1431360"/>
              <a:gd name="connsiteX3" fmla="*/ 0 w 2385601"/>
              <a:gd name="connsiteY3" fmla="*/ 1431360 h 1431360"/>
              <a:gd name="connsiteX4" fmla="*/ 0 w 2385601"/>
              <a:gd name="connsiteY4" fmla="*/ 0 h 143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601" h="1431360">
                <a:moveTo>
                  <a:pt x="0" y="0"/>
                </a:moveTo>
                <a:lnTo>
                  <a:pt x="2385601" y="0"/>
                </a:lnTo>
                <a:lnTo>
                  <a:pt x="2385601" y="1431360"/>
                </a:lnTo>
                <a:lnTo>
                  <a:pt x="0" y="143136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fr-FR" sz="2200" b="0" i="0" u="none" strike="noStrike" kern="1200" cap="none" spc="0" normalizeH="0" baseline="0" noProof="0" dirty="0">
                <a:ln>
                  <a:noFill/>
                </a:ln>
                <a:solidFill>
                  <a:srgbClr val="FFFFFF"/>
                </a:solidFill>
                <a:effectLst/>
                <a:uLnTx/>
                <a:uFillTx/>
                <a:latin typeface="Calibri"/>
                <a:ea typeface="+mn-ea"/>
                <a:cs typeface="+mn-cs"/>
              </a:rPr>
              <a:t>CAPACITÉ DU MS ET DU SECTEUR PUBLIC au BF</a:t>
            </a:r>
          </a:p>
        </p:txBody>
      </p:sp>
      <p:sp>
        <p:nvSpPr>
          <p:cNvPr id="8" name="Freeform: Shape 7">
            <a:extLst>
              <a:ext uri="{FF2B5EF4-FFF2-40B4-BE49-F238E27FC236}">
                <a16:creationId xmlns:a16="http://schemas.microsoft.com/office/drawing/2014/main" xmlns="" id="{C3BDE2EA-8DD1-BAAF-1D77-3F6246DEF3E1}"/>
              </a:ext>
            </a:extLst>
          </p:cNvPr>
          <p:cNvSpPr/>
          <p:nvPr/>
        </p:nvSpPr>
        <p:spPr>
          <a:xfrm>
            <a:off x="9475735" y="1716993"/>
            <a:ext cx="2385601" cy="1431360"/>
          </a:xfrm>
          <a:custGeom>
            <a:avLst/>
            <a:gdLst>
              <a:gd name="connsiteX0" fmla="*/ 0 w 2385601"/>
              <a:gd name="connsiteY0" fmla="*/ 0 h 1431360"/>
              <a:gd name="connsiteX1" fmla="*/ 2385601 w 2385601"/>
              <a:gd name="connsiteY1" fmla="*/ 0 h 1431360"/>
              <a:gd name="connsiteX2" fmla="*/ 2385601 w 2385601"/>
              <a:gd name="connsiteY2" fmla="*/ 1431360 h 1431360"/>
              <a:gd name="connsiteX3" fmla="*/ 0 w 2385601"/>
              <a:gd name="connsiteY3" fmla="*/ 1431360 h 1431360"/>
              <a:gd name="connsiteX4" fmla="*/ 0 w 2385601"/>
              <a:gd name="connsiteY4" fmla="*/ 0 h 143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601" h="1431360">
                <a:moveTo>
                  <a:pt x="0" y="0"/>
                </a:moveTo>
                <a:lnTo>
                  <a:pt x="2385601" y="0"/>
                </a:lnTo>
                <a:lnTo>
                  <a:pt x="2385601" y="1431360"/>
                </a:lnTo>
                <a:lnTo>
                  <a:pt x="0" y="143136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Calibri"/>
                <a:ea typeface="+mn-ea"/>
                <a:cs typeface="+mn-cs"/>
              </a:rPr>
              <a:t>CADRES HARMONISÉS</a:t>
            </a:r>
          </a:p>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Calibri"/>
                <a:ea typeface="+mn-ea"/>
                <a:cs typeface="+mn-cs"/>
              </a:rPr>
              <a:t>OOAS &amp; CEDEAO/UEMOA</a:t>
            </a:r>
          </a:p>
        </p:txBody>
      </p:sp>
      <p:sp>
        <p:nvSpPr>
          <p:cNvPr id="9" name="Freeform: Shape 8">
            <a:extLst>
              <a:ext uri="{FF2B5EF4-FFF2-40B4-BE49-F238E27FC236}">
                <a16:creationId xmlns:a16="http://schemas.microsoft.com/office/drawing/2014/main" xmlns="" id="{89871134-CB47-1DE4-57D6-9D7D260DC36A}"/>
              </a:ext>
            </a:extLst>
          </p:cNvPr>
          <p:cNvSpPr/>
          <p:nvPr/>
        </p:nvSpPr>
        <p:spPr>
          <a:xfrm>
            <a:off x="1878711" y="1650437"/>
            <a:ext cx="2385601" cy="1431360"/>
          </a:xfrm>
          <a:custGeom>
            <a:avLst/>
            <a:gdLst>
              <a:gd name="connsiteX0" fmla="*/ 0 w 2385601"/>
              <a:gd name="connsiteY0" fmla="*/ 0 h 1431360"/>
              <a:gd name="connsiteX1" fmla="*/ 2385601 w 2385601"/>
              <a:gd name="connsiteY1" fmla="*/ 0 h 1431360"/>
              <a:gd name="connsiteX2" fmla="*/ 2385601 w 2385601"/>
              <a:gd name="connsiteY2" fmla="*/ 1431360 h 1431360"/>
              <a:gd name="connsiteX3" fmla="*/ 0 w 2385601"/>
              <a:gd name="connsiteY3" fmla="*/ 1431360 h 1431360"/>
              <a:gd name="connsiteX4" fmla="*/ 0 w 2385601"/>
              <a:gd name="connsiteY4" fmla="*/ 0 h 143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601" h="1431360">
                <a:moveTo>
                  <a:pt x="0" y="0"/>
                </a:moveTo>
                <a:lnTo>
                  <a:pt x="2385601" y="0"/>
                </a:lnTo>
                <a:lnTo>
                  <a:pt x="2385601" y="1431360"/>
                </a:lnTo>
                <a:lnTo>
                  <a:pt x="0" y="143136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fr-FR" sz="2200" b="0" i="0" u="none" strike="noStrike" kern="1200" cap="none" spc="0" normalizeH="0" baseline="0" noProof="0" dirty="0">
                <a:ln>
                  <a:noFill/>
                </a:ln>
                <a:solidFill>
                  <a:srgbClr val="FFFFFF"/>
                </a:solidFill>
                <a:effectLst/>
                <a:uLnTx/>
                <a:uFillTx/>
                <a:latin typeface="Calibri"/>
                <a:ea typeface="+mn-ea"/>
                <a:cs typeface="+mn-cs"/>
              </a:rPr>
              <a:t>ENVIRONNEMENT FAVORABLE ET APPLICATIONS DES NORMES</a:t>
            </a:r>
            <a:endParaRPr kumimoji="0" lang="en-US" sz="2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xmlns="" id="{26DEC9DE-252D-114B-AD8E-03913854D47D}"/>
              </a:ext>
            </a:extLst>
          </p:cNvPr>
          <p:cNvSpPr/>
          <p:nvPr/>
        </p:nvSpPr>
        <p:spPr>
          <a:xfrm>
            <a:off x="9030984" y="4205240"/>
            <a:ext cx="2472489" cy="1685666"/>
          </a:xfrm>
          <a:custGeom>
            <a:avLst/>
            <a:gdLst>
              <a:gd name="connsiteX0" fmla="*/ 0 w 2385601"/>
              <a:gd name="connsiteY0" fmla="*/ 0 h 1431360"/>
              <a:gd name="connsiteX1" fmla="*/ 2385601 w 2385601"/>
              <a:gd name="connsiteY1" fmla="*/ 0 h 1431360"/>
              <a:gd name="connsiteX2" fmla="*/ 2385601 w 2385601"/>
              <a:gd name="connsiteY2" fmla="*/ 1431360 h 1431360"/>
              <a:gd name="connsiteX3" fmla="*/ 0 w 2385601"/>
              <a:gd name="connsiteY3" fmla="*/ 1431360 h 1431360"/>
              <a:gd name="connsiteX4" fmla="*/ 0 w 2385601"/>
              <a:gd name="connsiteY4" fmla="*/ 0 h 143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601" h="1431360">
                <a:moveTo>
                  <a:pt x="0" y="0"/>
                </a:moveTo>
                <a:lnTo>
                  <a:pt x="2385601" y="0"/>
                </a:lnTo>
                <a:lnTo>
                  <a:pt x="2385601" y="1431360"/>
                </a:lnTo>
                <a:lnTo>
                  <a:pt x="0" y="1431360"/>
                </a:lnTo>
                <a:lnTo>
                  <a:pt x="0" y="0"/>
                </a:lnTo>
                <a:close/>
              </a:path>
            </a:pathLst>
          </a:custGeom>
        </p:spPr>
        <p:style>
          <a:lnRef idx="0">
            <a:schemeClr val="lt1">
              <a:hueOff val="0"/>
              <a:satOff val="0"/>
              <a:lumOff val="0"/>
              <a:alphaOff val="0"/>
            </a:schemeClr>
          </a:lnRef>
          <a:fillRef idx="3">
            <a:schemeClr val="accent5">
              <a:hueOff val="1084614"/>
              <a:satOff val="0"/>
              <a:lumOff val="-4412"/>
              <a:alphaOff val="0"/>
            </a:schemeClr>
          </a:fillRef>
          <a:effectRef idx="2">
            <a:schemeClr val="accent5">
              <a:hueOff val="1084614"/>
              <a:satOff val="0"/>
              <a:lumOff val="-4412"/>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fr-FR" sz="22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NFFA/RFFA- CAPACITÉ DE COORDINATION, COMMUNICATION PLAIDOYER,</a:t>
            </a:r>
            <a:endParaRPr kumimoji="0" lang="en-US" sz="2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xmlns="" id="{438CFC9D-3598-AFD9-3D60-DD6E5E3407D1}"/>
              </a:ext>
            </a:extLst>
          </p:cNvPr>
          <p:cNvSpPr/>
          <p:nvPr/>
        </p:nvSpPr>
        <p:spPr>
          <a:xfrm>
            <a:off x="2317627" y="4548860"/>
            <a:ext cx="2385601" cy="1431360"/>
          </a:xfrm>
          <a:custGeom>
            <a:avLst/>
            <a:gdLst>
              <a:gd name="connsiteX0" fmla="*/ 0 w 2385601"/>
              <a:gd name="connsiteY0" fmla="*/ 0 h 1431360"/>
              <a:gd name="connsiteX1" fmla="*/ 2385601 w 2385601"/>
              <a:gd name="connsiteY1" fmla="*/ 0 h 1431360"/>
              <a:gd name="connsiteX2" fmla="*/ 2385601 w 2385601"/>
              <a:gd name="connsiteY2" fmla="*/ 1431360 h 1431360"/>
              <a:gd name="connsiteX3" fmla="*/ 0 w 2385601"/>
              <a:gd name="connsiteY3" fmla="*/ 1431360 h 1431360"/>
              <a:gd name="connsiteX4" fmla="*/ 0 w 2385601"/>
              <a:gd name="connsiteY4" fmla="*/ 0 h 143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601" h="1431360">
                <a:moveTo>
                  <a:pt x="0" y="0"/>
                </a:moveTo>
                <a:lnTo>
                  <a:pt x="2385601" y="0"/>
                </a:lnTo>
                <a:lnTo>
                  <a:pt x="2385601" y="1431360"/>
                </a:lnTo>
                <a:lnTo>
                  <a:pt x="0" y="1431360"/>
                </a:lnTo>
                <a:lnTo>
                  <a:pt x="0" y="0"/>
                </a:lnTo>
                <a:close/>
              </a:path>
            </a:pathLst>
          </a:custGeom>
        </p:spPr>
        <p:style>
          <a:lnRef idx="0">
            <a:schemeClr val="lt1">
              <a:hueOff val="0"/>
              <a:satOff val="0"/>
              <a:lumOff val="0"/>
              <a:alphaOff val="0"/>
            </a:schemeClr>
          </a:lnRef>
          <a:fillRef idx="3">
            <a:schemeClr val="accent5">
              <a:hueOff val="1446152"/>
              <a:satOff val="0"/>
              <a:lumOff val="-5882"/>
              <a:alphaOff val="0"/>
            </a:schemeClr>
          </a:fillRef>
          <a:effectRef idx="2">
            <a:schemeClr val="accent5">
              <a:hueOff val="1446152"/>
              <a:satOff val="0"/>
              <a:lumOff val="-5882"/>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fr-FR" sz="22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ANALYSE &amp; CONFORMITÉ</a:t>
            </a:r>
            <a:endParaRPr kumimoji="0" lang="en-US" sz="2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Callout: Left-Right Arrow 1">
            <a:extLst>
              <a:ext uri="{FF2B5EF4-FFF2-40B4-BE49-F238E27FC236}">
                <a16:creationId xmlns:a16="http://schemas.microsoft.com/office/drawing/2014/main" xmlns="" id="{5E842C8E-EF2C-E5E2-AF8D-CD3A55DC70DB}"/>
              </a:ext>
            </a:extLst>
          </p:cNvPr>
          <p:cNvSpPr/>
          <p:nvPr/>
        </p:nvSpPr>
        <p:spPr>
          <a:xfrm>
            <a:off x="4247900" y="2000269"/>
            <a:ext cx="5019644" cy="2914439"/>
          </a:xfrm>
          <a:prstGeom prst="lef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a:ea typeface="+mn-ea"/>
                <a:cs typeface="+mn-cs"/>
              </a:rPr>
              <a:t>RENFORCEMENT DES CAPACITES DU SECTEUR PUBLIC SUR LE LSFF EN AO</a:t>
            </a:r>
          </a:p>
        </p:txBody>
      </p:sp>
      <p:sp>
        <p:nvSpPr>
          <p:cNvPr id="12" name="Freeform: Shape 11">
            <a:extLst>
              <a:ext uri="{FF2B5EF4-FFF2-40B4-BE49-F238E27FC236}">
                <a16:creationId xmlns:a16="http://schemas.microsoft.com/office/drawing/2014/main" xmlns="" id="{9F16AEFD-CA58-A6FA-0600-A4CD68D1379D}"/>
              </a:ext>
            </a:extLst>
          </p:cNvPr>
          <p:cNvSpPr/>
          <p:nvPr/>
        </p:nvSpPr>
        <p:spPr>
          <a:xfrm>
            <a:off x="5564920" y="5195630"/>
            <a:ext cx="2385601" cy="1431360"/>
          </a:xfrm>
          <a:custGeom>
            <a:avLst/>
            <a:gdLst>
              <a:gd name="connsiteX0" fmla="*/ 0 w 2385601"/>
              <a:gd name="connsiteY0" fmla="*/ 0 h 1431360"/>
              <a:gd name="connsiteX1" fmla="*/ 2385601 w 2385601"/>
              <a:gd name="connsiteY1" fmla="*/ 0 h 1431360"/>
              <a:gd name="connsiteX2" fmla="*/ 2385601 w 2385601"/>
              <a:gd name="connsiteY2" fmla="*/ 1431360 h 1431360"/>
              <a:gd name="connsiteX3" fmla="*/ 0 w 2385601"/>
              <a:gd name="connsiteY3" fmla="*/ 1431360 h 1431360"/>
              <a:gd name="connsiteX4" fmla="*/ 0 w 2385601"/>
              <a:gd name="connsiteY4" fmla="*/ 0 h 143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601" h="1431360">
                <a:moveTo>
                  <a:pt x="0" y="0"/>
                </a:moveTo>
                <a:lnTo>
                  <a:pt x="2385601" y="0"/>
                </a:lnTo>
                <a:lnTo>
                  <a:pt x="2385601" y="1431360"/>
                </a:lnTo>
                <a:lnTo>
                  <a:pt x="0" y="1431360"/>
                </a:lnTo>
                <a:lnTo>
                  <a:pt x="0" y="0"/>
                </a:lnTo>
                <a:close/>
              </a:path>
            </a:pathLst>
          </a:custGeom>
        </p:spPr>
        <p:style>
          <a:lnRef idx="0">
            <a:schemeClr val="lt1">
              <a:hueOff val="0"/>
              <a:satOff val="0"/>
              <a:lumOff val="0"/>
              <a:alphaOff val="0"/>
            </a:schemeClr>
          </a:lnRef>
          <a:fillRef idx="3">
            <a:schemeClr val="accent5">
              <a:hueOff val="1084614"/>
              <a:satOff val="0"/>
              <a:lumOff val="-4412"/>
              <a:alphaOff val="0"/>
            </a:schemeClr>
          </a:fillRef>
          <a:effectRef idx="2">
            <a:schemeClr val="accent5">
              <a:hueOff val="1084614"/>
              <a:satOff val="0"/>
              <a:lumOff val="-4412"/>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fr-FR" sz="22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DEMANDE DES CONSOMMATEURS &amp; MARKETING SOCIAL</a:t>
            </a:r>
            <a:endParaRPr kumimoji="0" lang="en-US" sz="2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itle 2">
            <a:extLst>
              <a:ext uri="{FF2B5EF4-FFF2-40B4-BE49-F238E27FC236}">
                <a16:creationId xmlns:a16="http://schemas.microsoft.com/office/drawing/2014/main" xmlns="" id="{CB66F2B1-F23D-9F3E-9DD5-0CDD3782BE64}"/>
              </a:ext>
            </a:extLst>
          </p:cNvPr>
          <p:cNvSpPr txBox="1">
            <a:spLocks/>
          </p:cNvSpPr>
          <p:nvPr/>
        </p:nvSpPr>
        <p:spPr>
          <a:xfrm>
            <a:off x="1369791" y="89971"/>
            <a:ext cx="3333437" cy="934099"/>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A2C7"/>
                </a:solidFill>
                <a:effectLst/>
                <a:uLnTx/>
                <a:uFillTx/>
                <a:latin typeface="Times" pitchFamily="2" charset="0"/>
                <a:ea typeface="+mj-ea"/>
                <a:cs typeface="+mj-cs"/>
              </a:rPr>
              <a:t> </a:t>
            </a:r>
          </a:p>
        </p:txBody>
      </p:sp>
      <p:sp>
        <p:nvSpPr>
          <p:cNvPr id="3" name="TextBox 2">
            <a:extLst>
              <a:ext uri="{FF2B5EF4-FFF2-40B4-BE49-F238E27FC236}">
                <a16:creationId xmlns:a16="http://schemas.microsoft.com/office/drawing/2014/main" xmlns="" id="{6B59A745-0EE8-DC5E-8969-19684C282E92}"/>
              </a:ext>
            </a:extLst>
          </p:cNvPr>
          <p:cNvSpPr txBox="1"/>
          <p:nvPr/>
        </p:nvSpPr>
        <p:spPr>
          <a:xfrm>
            <a:off x="1878711" y="162992"/>
            <a:ext cx="3032336" cy="12072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a:ea typeface="+mn-ea"/>
                <a:cs typeface="+mn-cs"/>
              </a:rPr>
              <a:t>Activer le leadership technique pour promouvoir:</a:t>
            </a: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3623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ocuments and Settings\Administrator\My Documents\My Pictures\Arusha photos\IMG_3797.JPG">
            <a:extLst>
              <a:ext uri="{FF2B5EF4-FFF2-40B4-BE49-F238E27FC236}">
                <a16:creationId xmlns:a16="http://schemas.microsoft.com/office/drawing/2014/main" xmlns="" id="{F9E60BD7-50CF-C7C8-0ADD-4C0485CF63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948"/>
          <a:stretch/>
        </p:blipFill>
        <p:spPr bwMode="auto">
          <a:xfrm>
            <a:off x="-215758" y="-99533"/>
            <a:ext cx="12058435" cy="67828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xmlns="" id="{1D2C6C73-0F05-82AC-783C-594A11A9B1FB}"/>
              </a:ext>
            </a:extLst>
          </p:cNvPr>
          <p:cNvSpPr>
            <a:spLocks noGrp="1"/>
          </p:cNvSpPr>
          <p:nvPr>
            <p:ph type="body" sz="quarter" idx="13"/>
          </p:nvPr>
        </p:nvSpPr>
        <p:spPr>
          <a:xfrm>
            <a:off x="-215757" y="5768939"/>
            <a:ext cx="5588000" cy="914400"/>
          </a:xfrm>
        </p:spPr>
        <p:txBody>
          <a:bodyPr anchor="ctr">
            <a:normAutofit/>
          </a:bodyPr>
          <a:lstStyle/>
          <a:p>
            <a:r>
              <a:rPr lang="en-US" dirty="0"/>
              <a:t>Context</a:t>
            </a:r>
          </a:p>
        </p:txBody>
      </p:sp>
    </p:spTree>
    <p:extLst>
      <p:ext uri="{BB962C8B-B14F-4D97-AF65-F5344CB8AC3E}">
        <p14:creationId xmlns:p14="http://schemas.microsoft.com/office/powerpoint/2010/main" val="341154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E375081-515C-B094-76A1-5B4A59165129}"/>
              </a:ext>
            </a:extLst>
          </p:cNvPr>
          <p:cNvSpPr>
            <a:spLocks noGrp="1"/>
          </p:cNvSpPr>
          <p:nvPr>
            <p:ph idx="1"/>
          </p:nvPr>
        </p:nvSpPr>
        <p:spPr>
          <a:xfrm>
            <a:off x="71920" y="1910993"/>
            <a:ext cx="7325474" cy="4808306"/>
          </a:xfrm>
        </p:spPr>
        <p:txBody>
          <a:bodyPr/>
          <a:lstStyle/>
          <a:p>
            <a:pPr marR="0" lvl="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endParaRPr kumimoji="0" lang="fr-FR"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defRPr/>
            </a:pPr>
            <a:r>
              <a:rPr lang="fr-FR" dirty="0">
                <a:solidFill>
                  <a:srgbClr val="000000"/>
                </a:solidFill>
                <a:latin typeface="Calibri" panose="020F0502020204030204" pitchFamily="34" charset="0"/>
                <a:ea typeface="Arial" panose="020B0604020202020204" pitchFamily="34" charset="0"/>
                <a:cs typeface="Times New Roman" panose="02020603050405020304" pitchFamily="18" charset="0"/>
              </a:rPr>
              <a:t>Le développement des capacités du secteur public est une condition préalable</a:t>
            </a:r>
            <a:br>
              <a:rPr lang="fr-FR" dirty="0">
                <a:solidFill>
                  <a:srgbClr val="000000"/>
                </a:solidFill>
                <a:latin typeface="Calibri" panose="020F0502020204030204" pitchFamily="34" charset="0"/>
                <a:ea typeface="Arial" panose="020B0604020202020204" pitchFamily="34" charset="0"/>
                <a:cs typeface="Times New Roman" panose="02020603050405020304" pitchFamily="18" charset="0"/>
              </a:rPr>
            </a:br>
            <a:endParaRPr lang="fr-FR" dirty="0">
              <a:solidFill>
                <a:srgbClr val="000000"/>
              </a:solidFill>
              <a:latin typeface="Calibri" panose="020F0502020204030204" pitchFamily="34" charset="0"/>
              <a:ea typeface="Arial" panose="020B060402020202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fr-FR" dirty="0">
                <a:solidFill>
                  <a:srgbClr val="000000"/>
                </a:solidFill>
                <a:latin typeface="Calibri" panose="020F0502020204030204" pitchFamily="34" charset="0"/>
                <a:ea typeface="Arial" panose="020B0604020202020204" pitchFamily="34" charset="0"/>
                <a:cs typeface="Times New Roman" panose="02020603050405020304" pitchFamily="18" charset="0"/>
              </a:rPr>
              <a:t>Fortification est</a:t>
            </a:r>
            <a:r>
              <a:rPr kumimoji="0" lang="fr-FR"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 rentable - améliore la santé, le QI et les résultats scolaires (Capitale Humaine)</a:t>
            </a:r>
          </a:p>
          <a:p>
            <a:pPr marR="0" lvl="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endParaRPr kumimoji="0" lang="fr-FR"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Priorité en raison de la situation nutritionnelle et </a:t>
            </a:r>
            <a:r>
              <a:rPr lang="fr-FR" dirty="0">
                <a:solidFill>
                  <a:srgbClr val="000000"/>
                </a:solidFill>
                <a:latin typeface="Calibri" panose="020F0502020204030204" pitchFamily="34" charset="0"/>
                <a:ea typeface="Arial" panose="020B0604020202020204" pitchFamily="34" charset="0"/>
                <a:cs typeface="Times New Roman" panose="02020603050405020304" pitchFamily="18" charset="0"/>
              </a:rPr>
              <a:t>de l'engagement coordonné </a:t>
            </a:r>
            <a:r>
              <a:rPr kumimoji="0" lang="fr-FR"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du PPP envers la fortification en Afrique de l’Ouest.</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xmlns="" id="{70512088-C5A3-3514-2638-6C2E9C4489E0}"/>
              </a:ext>
            </a:extLst>
          </p:cNvPr>
          <p:cNvSpPr>
            <a:spLocks noGrp="1"/>
          </p:cNvSpPr>
          <p:nvPr>
            <p:ph type="title"/>
          </p:nvPr>
        </p:nvSpPr>
        <p:spPr>
          <a:xfrm>
            <a:off x="999164" y="472612"/>
            <a:ext cx="10946257" cy="1839074"/>
          </a:xfrm>
        </p:spPr>
        <p:txBody>
          <a:bodyPr>
            <a:normAutofit fontScale="90000"/>
          </a:bodyPr>
          <a:lstStyle/>
          <a:p>
            <a:r>
              <a:rPr lang="fr-FR" sz="3100" i="1" dirty="0">
                <a:solidFill>
                  <a:srgbClr val="000000"/>
                </a:solidFill>
                <a:latin typeface="Calibri" panose="020F0502020204030204" pitchFamily="34" charset="0"/>
                <a:ea typeface="Arial" panose="020B0604020202020204" pitchFamily="34" charset="0"/>
                <a:cs typeface="Times New Roman" panose="02020603050405020304" pitchFamily="18" charset="0"/>
              </a:rPr>
              <a:t>Objective: </a:t>
            </a:r>
            <a:r>
              <a:rPr lang="fr-FR" sz="3100" b="0" i="1" dirty="0">
                <a:solidFill>
                  <a:srgbClr val="000000"/>
                </a:solidFill>
                <a:latin typeface="Calibri" panose="020F0502020204030204" pitchFamily="34" charset="0"/>
                <a:ea typeface="Arial" panose="020B0604020202020204" pitchFamily="34" charset="0"/>
                <a:cs typeface="Times New Roman" panose="02020603050405020304" pitchFamily="18" charset="0"/>
              </a:rPr>
              <a:t>Atteindre et améliorer l'enrichissement des aliments à grande échelle en Afrique de l'Ouest afin de combler le déficit en nutriments pour les femmes, les filles et les populations vulnérables.</a:t>
            </a:r>
            <a:br>
              <a:rPr lang="fr-FR" sz="3100" b="0" i="1" dirty="0">
                <a:solidFill>
                  <a:srgbClr val="000000"/>
                </a:solidFill>
                <a:latin typeface="Calibri" panose="020F0502020204030204" pitchFamily="34" charset="0"/>
                <a:ea typeface="Arial" panose="020B0604020202020204" pitchFamily="34" charset="0"/>
                <a:cs typeface="Times New Roman" panose="02020603050405020304" pitchFamily="18" charset="0"/>
              </a:rPr>
            </a:br>
            <a:r>
              <a:rPr lang="fr-FR" sz="2400" b="0" dirty="0">
                <a:solidFill>
                  <a:srgbClr val="000000"/>
                </a:solidFill>
                <a:latin typeface="Calibri" panose="020F0502020204030204" pitchFamily="34" charset="0"/>
                <a:ea typeface="Arial" panose="020B0604020202020204" pitchFamily="34" charset="0"/>
                <a:cs typeface="Times New Roman" panose="02020603050405020304" pitchFamily="18" charset="0"/>
              </a:rPr>
              <a:t/>
            </a:r>
            <a:br>
              <a:rPr lang="fr-FR" sz="2400" b="0" dirty="0">
                <a:solidFill>
                  <a:srgbClr val="000000"/>
                </a:solidFill>
                <a:latin typeface="Calibri" panose="020F0502020204030204" pitchFamily="34" charset="0"/>
                <a:ea typeface="Arial" panose="020B0604020202020204" pitchFamily="34" charset="0"/>
                <a:cs typeface="Times New Roman" panose="02020603050405020304" pitchFamily="18" charset="0"/>
              </a:rPr>
            </a:br>
            <a:endParaRPr lang="en-US" sz="2400" dirty="0"/>
          </a:p>
        </p:txBody>
      </p:sp>
      <p:pic>
        <p:nvPicPr>
          <p:cNvPr id="4" name="Picture 3" descr="Managing Iron Deficiency Anemia Before, During, and After Pregnancy">
            <a:extLst>
              <a:ext uri="{FF2B5EF4-FFF2-40B4-BE49-F238E27FC236}">
                <a16:creationId xmlns:a16="http://schemas.microsoft.com/office/drawing/2014/main" xmlns="" id="{388D4A07-C273-373F-419A-7C154BDD6C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7862" y="2470934"/>
            <a:ext cx="4430458" cy="3107933"/>
          </a:xfrm>
          <a:prstGeom prst="rect">
            <a:avLst/>
          </a:prstGeom>
          <a:noFill/>
          <a:ln>
            <a:noFill/>
          </a:ln>
        </p:spPr>
      </p:pic>
    </p:spTree>
    <p:extLst>
      <p:ext uri="{BB962C8B-B14F-4D97-AF65-F5344CB8AC3E}">
        <p14:creationId xmlns:p14="http://schemas.microsoft.com/office/powerpoint/2010/main" val="413321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3D23B17-D11D-BB7F-E2A5-248C6A3AFA2D}"/>
              </a:ext>
            </a:extLst>
          </p:cNvPr>
          <p:cNvSpPr>
            <a:spLocks noGrp="1"/>
          </p:cNvSpPr>
          <p:nvPr>
            <p:ph type="title"/>
          </p:nvPr>
        </p:nvSpPr>
        <p:spPr>
          <a:xfrm>
            <a:off x="556882" y="5959004"/>
            <a:ext cx="8838468" cy="820829"/>
          </a:xfrm>
        </p:spPr>
        <p:txBody>
          <a:bodyPr/>
          <a:lstStyle/>
          <a:p>
            <a:r>
              <a:rPr lang="fr-FR" dirty="0"/>
              <a:t>Phase I : Mise en scène pour la Phase II</a:t>
            </a:r>
            <a:endParaRPr lang="en-US" dirty="0"/>
          </a:p>
        </p:txBody>
      </p:sp>
      <p:pic>
        <p:nvPicPr>
          <p:cNvPr id="6" name="Picture 1">
            <a:extLst>
              <a:ext uri="{FF2B5EF4-FFF2-40B4-BE49-F238E27FC236}">
                <a16:creationId xmlns:a16="http://schemas.microsoft.com/office/drawing/2014/main" xmlns="" id="{D065C98A-3C81-0C6F-0930-A82AB04B8F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9779" y="-43409"/>
            <a:ext cx="3627422" cy="60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a:extLst>
              <a:ext uri="{FF2B5EF4-FFF2-40B4-BE49-F238E27FC236}">
                <a16:creationId xmlns:a16="http://schemas.microsoft.com/office/drawing/2014/main" xmlns="" id="{66B749B6-F51D-C87A-4DC1-2D99E04C6DF9}"/>
              </a:ext>
            </a:extLst>
          </p:cNvPr>
          <p:cNvGrpSpPr>
            <a:grpSpLocks/>
          </p:cNvGrpSpPr>
          <p:nvPr/>
        </p:nvGrpSpPr>
        <p:grpSpPr bwMode="auto">
          <a:xfrm>
            <a:off x="0" y="78167"/>
            <a:ext cx="8003569" cy="6124585"/>
            <a:chOff x="0" y="152400"/>
            <a:chExt cx="9144000" cy="6705600"/>
          </a:xfrm>
        </p:grpSpPr>
        <p:pic>
          <p:nvPicPr>
            <p:cNvPr id="8" name="Picture 4" descr="IMG_0012">
              <a:extLst>
                <a:ext uri="{FF2B5EF4-FFF2-40B4-BE49-F238E27FC236}">
                  <a16:creationId xmlns:a16="http://schemas.microsoft.com/office/drawing/2014/main" xmlns="" id="{88672067-3028-03D5-8173-382636A01D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3613"/>
              <a:ext cx="3989388"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hoto cuve int c1">
              <a:extLst>
                <a:ext uri="{FF2B5EF4-FFF2-40B4-BE49-F238E27FC236}">
                  <a16:creationId xmlns:a16="http://schemas.microsoft.com/office/drawing/2014/main" xmlns="" id="{65571A41-7967-FF4D-7A3C-3EAAC7160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88913"/>
              <a:ext cx="507682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Documents and Settings\Administrator\My Documents\My Pictures\Arusha photos\IMG_3318.JPG">
              <a:extLst>
                <a:ext uri="{FF2B5EF4-FFF2-40B4-BE49-F238E27FC236}">
                  <a16:creationId xmlns:a16="http://schemas.microsoft.com/office/drawing/2014/main" xmlns="" id="{E03F9676-82CB-6D94-E346-B23928AE45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5108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63219DE-E2D3-4E6C-BEE1-22E6ADA52FD6}"/>
              </a:ext>
            </a:extLst>
          </p:cNvPr>
          <p:cNvSpPr>
            <a:spLocks noGrp="1"/>
          </p:cNvSpPr>
          <p:nvPr>
            <p:ph idx="1"/>
          </p:nvPr>
        </p:nvSpPr>
        <p:spPr>
          <a:xfrm>
            <a:off x="624583" y="986318"/>
            <a:ext cx="11447552" cy="5527497"/>
          </a:xfrm>
        </p:spPr>
        <p:txBody>
          <a:bodyPr/>
          <a:lstStyle/>
          <a:p>
            <a:pPr marL="571500" marR="0" lvl="0" indent="-571500">
              <a:spcBef>
                <a:spcPts val="0"/>
              </a:spcBef>
              <a:spcAft>
                <a:spcPts val="600"/>
              </a:spcAft>
              <a:buAutoNum type="romanUcPeriod"/>
            </a:pPr>
            <a:r>
              <a:rPr lang="fr" sz="2400" dirty="0">
                <a:effectLst/>
                <a:latin typeface="Calibri" panose="020F0502020204030204" pitchFamily="34" charset="0"/>
                <a:ea typeface="Arial" panose="020B0604020202020204" pitchFamily="34" charset="0"/>
                <a:cs typeface="Times New Roman" panose="02020603050405020304" pitchFamily="18" charset="0"/>
              </a:rPr>
              <a:t>Éléments de la phase II conçus sur la base de preuves, fondés sur des évaluations ciblées des lacunes en matière de capacités des institutions du secteur public en Afrique de l'Ouest pour remplir leurs rôles de gouvernance dans la mise en œuvre de l'enrichissement des aliments régionaux en Afrique de l'Ouest de manière efficace et durable</a:t>
            </a:r>
          </a:p>
          <a:p>
            <a:pPr marL="571500" marR="0" lvl="0" indent="-571500">
              <a:spcBef>
                <a:spcPts val="0"/>
              </a:spcBef>
              <a:spcAft>
                <a:spcPts val="600"/>
              </a:spcAft>
              <a:buAutoNum type="romanUcPeriod"/>
            </a:pPr>
            <a:endParaRPr lang="en-US" sz="2400" dirty="0">
              <a:effectLst/>
              <a:latin typeface="Calibri" panose="020F0502020204030204" pitchFamily="34" charset="0"/>
              <a:ea typeface="Arial" panose="020B0604020202020204" pitchFamily="34" charset="0"/>
              <a:cs typeface="Times New Roman" panose="02020603050405020304" pitchFamily="18" charset="0"/>
            </a:endParaRPr>
          </a:p>
          <a:p>
            <a:pPr marL="571500" marR="0" lvl="0" indent="-571500">
              <a:spcBef>
                <a:spcPts val="0"/>
              </a:spcBef>
              <a:spcAft>
                <a:spcPts val="600"/>
              </a:spcAft>
              <a:buAutoNum type="romanUcPeriod"/>
            </a:pPr>
            <a:r>
              <a:rPr lang="fr" sz="2400" dirty="0">
                <a:latin typeface="Calibri" panose="020F0502020204030204" pitchFamily="34" charset="0"/>
                <a:cs typeface="Times New Roman" panose="02020603050405020304" pitchFamily="18" charset="0"/>
              </a:rPr>
              <a:t>Lacunes techniques de l'OOAS/CEDEAO pour mettre en œuvre des politiques régionales harmonisées et des normes réglementaires pour le LSFF en Afrique de l'Ouest identifiées, avec un accent particulier sur la capacité des pays francophones à parvenir à une conformité accrue avec ces politiques et normes</a:t>
            </a:r>
          </a:p>
          <a:p>
            <a:pPr marL="571500" marR="0" lvl="0" indent="-571500">
              <a:spcBef>
                <a:spcPts val="0"/>
              </a:spcBef>
              <a:spcAft>
                <a:spcPts val="600"/>
              </a:spcAft>
              <a:buAutoNum type="romanUcPeriod"/>
            </a:pPr>
            <a:endParaRPr lang="en-US" sz="2400" dirty="0">
              <a:latin typeface="Calibri" panose="020F0502020204030204" pitchFamily="34" charset="0"/>
              <a:cs typeface="Times New Roman" panose="02020603050405020304" pitchFamily="18" charset="0"/>
            </a:endParaRPr>
          </a:p>
          <a:p>
            <a:pPr marL="571500" marR="0" lvl="0" indent="-571500">
              <a:spcBef>
                <a:spcPts val="0"/>
              </a:spcBef>
              <a:spcAft>
                <a:spcPts val="600"/>
              </a:spcAft>
              <a:buAutoNum type="romanUcPeriod"/>
            </a:pPr>
            <a:r>
              <a:rPr lang="fr" sz="2400" dirty="0">
                <a:latin typeface="Calibri" panose="020F0502020204030204" pitchFamily="34" charset="0"/>
                <a:cs typeface="Times New Roman" panose="02020603050405020304" pitchFamily="18" charset="0"/>
              </a:rPr>
              <a:t>Le ministère de la Santé du Burkina Faso et d'autres lacunes dans les capacités institutionnelles du secteur public ont été identifiées et traitées, en mettant l'accent sur la gouvernance réglementaire, l’assurance et le contrôle qualité (AQ/CQ) </a:t>
            </a:r>
            <a:r>
              <a:rPr lang="fr" sz="2400" i="1" dirty="0">
                <a:effectLst/>
                <a:latin typeface="Calibri" panose="020F0502020204030204" pitchFamily="34" charset="0"/>
                <a:ea typeface="Arial" panose="020B0604020202020204" pitchFamily="34" charset="0"/>
                <a:cs typeface="Times New Roman" panose="02020603050405020304" pitchFamily="18" charset="0"/>
              </a:rPr>
              <a:t>numérique et l'application des normes</a:t>
            </a:r>
          </a:p>
          <a:p>
            <a:pPr marR="0" lvl="0">
              <a:lnSpc>
                <a:spcPct val="107000"/>
              </a:lnSpc>
              <a:spcBef>
                <a:spcPts val="0"/>
              </a:spcBef>
              <a:spcAft>
                <a:spcPts val="0"/>
              </a:spcAft>
            </a:pPr>
            <a:endParaRPr lang="en-US" sz="2800" dirty="0">
              <a:effectLst/>
              <a:latin typeface="Calibri" panose="020F0502020204030204" pitchFamily="34" charset="0"/>
              <a:ea typeface="Arial" panose="020B0604020202020204" pitchFamily="34" charset="0"/>
              <a:cs typeface="Times New Roman" panose="02020603050405020304" pitchFamily="18" charset="0"/>
            </a:endParaRPr>
          </a:p>
          <a:p>
            <a:pPr marR="0" lvl="0">
              <a:lnSpc>
                <a:spcPct val="107000"/>
              </a:lnSpc>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xmlns="" id="{0C22B58C-C6F2-4065-AA29-B47D582935EE}"/>
              </a:ext>
            </a:extLst>
          </p:cNvPr>
          <p:cNvSpPr>
            <a:spLocks noGrp="1"/>
          </p:cNvSpPr>
          <p:nvPr>
            <p:ph type="title"/>
          </p:nvPr>
        </p:nvSpPr>
        <p:spPr>
          <a:xfrm>
            <a:off x="1684961" y="165509"/>
            <a:ext cx="10027578" cy="635875"/>
          </a:xfrm>
        </p:spPr>
        <p:txBody>
          <a:bodyPr>
            <a:normAutofit/>
          </a:bodyPr>
          <a:lstStyle/>
          <a:p>
            <a:r>
              <a:rPr lang="en-US" dirty="0" err="1"/>
              <a:t>Résultat</a:t>
            </a:r>
            <a:r>
              <a:rPr lang="en-US" dirty="0"/>
              <a:t> </a:t>
            </a:r>
            <a:r>
              <a:rPr lang="en-US" dirty="0" err="1"/>
              <a:t>Clé</a:t>
            </a:r>
            <a:r>
              <a:rPr lang="en-US" dirty="0"/>
              <a:t> – Outcome:</a:t>
            </a:r>
          </a:p>
        </p:txBody>
      </p:sp>
    </p:spTree>
    <p:extLst>
      <p:ext uri="{BB962C8B-B14F-4D97-AF65-F5344CB8AC3E}">
        <p14:creationId xmlns:p14="http://schemas.microsoft.com/office/powerpoint/2010/main" val="416348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A8DC4C1-ABF4-EECC-F480-898A10F01B92}"/>
              </a:ext>
            </a:extLst>
          </p:cNvPr>
          <p:cNvSpPr>
            <a:spLocks noGrp="1"/>
          </p:cNvSpPr>
          <p:nvPr>
            <p:ph idx="1"/>
          </p:nvPr>
        </p:nvSpPr>
        <p:spPr>
          <a:xfrm>
            <a:off x="215757" y="2141058"/>
            <a:ext cx="11548153" cy="4716942"/>
          </a:xfrm>
        </p:spPr>
        <p:txBody>
          <a:bodyPr/>
          <a:lstStyle/>
          <a:p>
            <a:pPr marL="571500" indent="-571500">
              <a:buFont typeface="+mj-lt"/>
              <a:buAutoNum type="romanLcPeriod"/>
            </a:pPr>
            <a:r>
              <a:rPr lang="fr-FR" sz="2400" dirty="0"/>
              <a:t>Entreprendre une évaluation complète de la situation du LSFF en Afrique de l'Ouest en mettant particulièrement l'accent sur la création de partenariats et l'institutionnalisation d'alliances nationales pour la fortification des aliments</a:t>
            </a:r>
          </a:p>
          <a:p>
            <a:pPr marL="571500" indent="-571500">
              <a:buFont typeface="+mj-lt"/>
              <a:buAutoNum type="romanLcPeriod"/>
            </a:pPr>
            <a:endParaRPr lang="fr-FR" sz="2400" dirty="0"/>
          </a:p>
          <a:p>
            <a:pPr marL="571500" indent="-571500">
              <a:buFont typeface="+mj-lt"/>
              <a:buAutoNum type="romanLcPeriod"/>
            </a:pPr>
            <a:r>
              <a:rPr lang="fr-FR" sz="2400" dirty="0"/>
              <a:t>Mener une évaluation des besoins en capacités de la capacité de l'OOAS à travailler avec les parties prenantes des secteurs public et privé en Afrique de l'Ouest pour combler les lacunes en matière de LSFF dans la région</a:t>
            </a:r>
          </a:p>
          <a:p>
            <a:pPr marL="571500" indent="-571500">
              <a:buFont typeface="+mj-lt"/>
              <a:buAutoNum type="romanLcPeriod"/>
            </a:pPr>
            <a:endParaRPr lang="fr-FR" sz="2400" dirty="0"/>
          </a:p>
          <a:p>
            <a:pPr marL="571500" indent="-571500">
              <a:buFont typeface="+mj-lt"/>
              <a:buAutoNum type="romanLcPeriod"/>
            </a:pPr>
            <a:r>
              <a:rPr lang="fr-FR" sz="2400" dirty="0"/>
              <a:t>Cartographier les différentes parties prenantes impliquées dans le LSFF au niveau régional, en clarifiant les rôles et les capacités institutionnelles et humaines requises de chacun pour tenir efficacement ses engagements envers le LSFF</a:t>
            </a:r>
            <a:endParaRPr lang="en-US" dirty="0"/>
          </a:p>
        </p:txBody>
      </p:sp>
      <p:sp>
        <p:nvSpPr>
          <p:cNvPr id="3" name="Title 2">
            <a:extLst>
              <a:ext uri="{FF2B5EF4-FFF2-40B4-BE49-F238E27FC236}">
                <a16:creationId xmlns:a16="http://schemas.microsoft.com/office/drawing/2014/main" xmlns="" id="{83DC949A-C820-3972-6E8B-D09820EABD71}"/>
              </a:ext>
            </a:extLst>
          </p:cNvPr>
          <p:cNvSpPr>
            <a:spLocks noGrp="1"/>
          </p:cNvSpPr>
          <p:nvPr>
            <p:ph type="title"/>
          </p:nvPr>
        </p:nvSpPr>
        <p:spPr>
          <a:xfrm>
            <a:off x="1208926" y="113016"/>
            <a:ext cx="10983074" cy="2167847"/>
          </a:xfrm>
        </p:spPr>
        <p:txBody>
          <a:bodyPr>
            <a:noAutofit/>
          </a:bodyPr>
          <a:lstStyle/>
          <a:p>
            <a:r>
              <a:rPr lang="fr-FR" sz="2400" dirty="0"/>
              <a:t>Éléments de la phase II conçus sur la base de preuves, fondés sur des évaluations ciblées des lacunes en matière de capacités des institutions du secteur public en Afrique de l'Ouest pour remplir leurs rôles de gouvernance dans la mise en œuvre de l'enrichissement des aliments régionaux en Afrique de l'Ouest de manière efficace et durable</a:t>
            </a:r>
            <a:r>
              <a:rPr lang="fr-FR" sz="2000" dirty="0"/>
              <a:t/>
            </a:r>
            <a:br>
              <a:rPr lang="fr-FR" sz="2000" dirty="0"/>
            </a:br>
            <a:endParaRPr lang="en-US" sz="2000" dirty="0"/>
          </a:p>
        </p:txBody>
      </p:sp>
    </p:spTree>
    <p:extLst>
      <p:ext uri="{BB962C8B-B14F-4D97-AF65-F5344CB8AC3E}">
        <p14:creationId xmlns:p14="http://schemas.microsoft.com/office/powerpoint/2010/main" val="3396079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CAEA4C3-6689-D9A8-B4A3-30C94083A26A}"/>
              </a:ext>
            </a:extLst>
          </p:cNvPr>
          <p:cNvSpPr>
            <a:spLocks noGrp="1"/>
          </p:cNvSpPr>
          <p:nvPr>
            <p:ph idx="1"/>
          </p:nvPr>
        </p:nvSpPr>
        <p:spPr>
          <a:xfrm>
            <a:off x="123290" y="2263206"/>
            <a:ext cx="11673887" cy="4772720"/>
          </a:xfrm>
        </p:spPr>
        <p:txBody>
          <a:bodyPr/>
          <a:lstStyle/>
          <a:p>
            <a:pPr marL="571500" indent="-571500">
              <a:buFont typeface="+mj-lt"/>
              <a:buAutoNum type="romanLcPeriod"/>
            </a:pPr>
            <a:r>
              <a:rPr lang="fr-FR" sz="2400" dirty="0"/>
              <a:t>Examiner les normes législatives actuelles en Afrique de l'Ouest francophone et anglophone sur l'enrichissement des aliments et la capacité de gouvernance pour faire respecter la conformité</a:t>
            </a:r>
          </a:p>
          <a:p>
            <a:pPr marL="571500" indent="-571500">
              <a:buFont typeface="+mj-lt"/>
              <a:buAutoNum type="romanLcPeriod"/>
            </a:pPr>
            <a:endParaRPr lang="fr-FR" sz="2400" dirty="0"/>
          </a:p>
          <a:p>
            <a:pPr marL="571500" indent="-571500">
              <a:buFont typeface="+mj-lt"/>
              <a:buAutoNum type="romanLcPeriod"/>
            </a:pPr>
            <a:r>
              <a:rPr lang="fr-FR" sz="2400" dirty="0"/>
              <a:t>Évaluer le niveau de mise en œuvre des normes équivalentes harmonisées à travers l'Afrique de l'Ouest dans le cadre du modèle d'harmonisation des normes de la CEDEAO (ECOSHAM)</a:t>
            </a:r>
          </a:p>
          <a:p>
            <a:pPr marL="571500" indent="-571500">
              <a:buFont typeface="+mj-lt"/>
              <a:buAutoNum type="romanLcPeriod"/>
            </a:pPr>
            <a:endParaRPr lang="fr-FR" sz="2400" dirty="0"/>
          </a:p>
          <a:p>
            <a:pPr marL="571500" indent="-571500">
              <a:buFont typeface="+mj-lt"/>
              <a:buAutoNum type="romanLcPeriod"/>
            </a:pPr>
            <a:r>
              <a:rPr lang="fr-FR" sz="2400" dirty="0"/>
              <a:t>Évaluer l'acceptation et l'efficacité des campagnes de marketing social, y compris le logo régional harmonisé ENRICHI pour augmenter la demande d'aliments enrichis dans les pays de la CEDEAO</a:t>
            </a:r>
            <a:endParaRPr lang="en-US" dirty="0"/>
          </a:p>
        </p:txBody>
      </p:sp>
      <p:sp>
        <p:nvSpPr>
          <p:cNvPr id="3" name="Title 2">
            <a:extLst>
              <a:ext uri="{FF2B5EF4-FFF2-40B4-BE49-F238E27FC236}">
                <a16:creationId xmlns:a16="http://schemas.microsoft.com/office/drawing/2014/main" xmlns="" id="{AFE595D5-3DAB-608C-75C8-BFB8FCD9FC38}"/>
              </a:ext>
            </a:extLst>
          </p:cNvPr>
          <p:cNvSpPr>
            <a:spLocks noGrp="1"/>
          </p:cNvSpPr>
          <p:nvPr>
            <p:ph type="title"/>
          </p:nvPr>
        </p:nvSpPr>
        <p:spPr>
          <a:xfrm>
            <a:off x="955497" y="165508"/>
            <a:ext cx="10841680" cy="1807129"/>
          </a:xfrm>
        </p:spPr>
        <p:txBody>
          <a:bodyPr>
            <a:normAutofit/>
          </a:bodyPr>
          <a:lstStyle/>
          <a:p>
            <a:r>
              <a:rPr lang="fr-FR" sz="2400" dirty="0"/>
              <a:t>Lacunes techniques de l'OOAS/CEDEAO pour mettre en œuvre des politiques régionales harmonisées et des normes réglementaires pour le LSFF en Afrique de l'Ouest identifiées, avec un accent particulier sur la capacité des pays francophones à parvenir à une conformité accrue avec ces politiques et normes</a:t>
            </a:r>
            <a:br>
              <a:rPr lang="fr-FR" sz="2400" dirty="0"/>
            </a:br>
            <a:endParaRPr lang="en-US" sz="2400" dirty="0"/>
          </a:p>
        </p:txBody>
      </p:sp>
    </p:spTree>
    <p:extLst>
      <p:ext uri="{BB962C8B-B14F-4D97-AF65-F5344CB8AC3E}">
        <p14:creationId xmlns:p14="http://schemas.microsoft.com/office/powerpoint/2010/main" val="21435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B8ABC07-A403-4FD0-84A3-0DDE38DA7FD3}"/>
              </a:ext>
            </a:extLst>
          </p:cNvPr>
          <p:cNvSpPr>
            <a:spLocks noGrp="1"/>
          </p:cNvSpPr>
          <p:nvPr>
            <p:ph idx="1"/>
          </p:nvPr>
        </p:nvSpPr>
        <p:spPr>
          <a:xfrm>
            <a:off x="421240" y="1991281"/>
            <a:ext cx="11507056" cy="4474341"/>
          </a:xfrm>
        </p:spPr>
        <p:txBody>
          <a:bodyPr/>
          <a:lstStyle/>
          <a:p>
            <a:pPr marL="514350" indent="-514350">
              <a:buFont typeface="+mj-lt"/>
              <a:buAutoNum type="romanLcPeriod"/>
            </a:pPr>
            <a:r>
              <a:rPr lang="fr" sz="2400" dirty="0"/>
              <a:t>Mener une évaluation des besoins sur les capacités au niveau des institutions du secteur public</a:t>
            </a:r>
            <a:endParaRPr lang="en-US" sz="2400" dirty="0"/>
          </a:p>
          <a:p>
            <a:pPr marL="514350" indent="-514350">
              <a:buFont typeface="+mj-lt"/>
              <a:buAutoNum type="romanLcPeriod"/>
            </a:pPr>
            <a:r>
              <a:rPr lang="fr" sz="2400" dirty="0"/>
              <a:t>Relancer un système efficace de coordination et de gouvernance du partenariat public-privé</a:t>
            </a:r>
            <a:endParaRPr lang="en-US" sz="2400" dirty="0"/>
          </a:p>
          <a:p>
            <a:pPr marL="514350" indent="-514350">
              <a:buFont typeface="+mj-lt"/>
              <a:buAutoNum type="romanLcPeriod"/>
            </a:pPr>
            <a:r>
              <a:rPr lang="fr" sz="2400" dirty="0"/>
              <a:t>Evaluer et renforcer les capacités des autorités compétentes du Laboratoire de Santé Publique du Burkina Faso ; Bureau des normes, Laboratoire des douanes et de la santé publique pour mettre en œuvre l'application des normes législatives obligatoires</a:t>
            </a:r>
            <a:endParaRPr lang="en-US" sz="2400" dirty="0"/>
          </a:p>
          <a:p>
            <a:pPr marL="514350" indent="-514350">
              <a:buFont typeface="+mj-lt"/>
              <a:buAutoNum type="romanLcPeriod"/>
            </a:pPr>
            <a:r>
              <a:rPr lang="fr" sz="2400" dirty="0"/>
              <a:t>Évaluer le système interne d'assurance et de contrôle de la qualité du secteur privé pour la conformité de l'enrichissement des aliments aux normes</a:t>
            </a:r>
            <a:endParaRPr lang="en-US" sz="2400" dirty="0"/>
          </a:p>
          <a:p>
            <a:pPr marL="514350" indent="-514350">
              <a:buFont typeface="+mj-lt"/>
              <a:buAutoNum type="romanLcPeriod"/>
            </a:pPr>
            <a:r>
              <a:rPr lang="fr" sz="2400" dirty="0"/>
              <a:t>Développer </a:t>
            </a:r>
            <a:r>
              <a:rPr lang="en-US" sz="2400" dirty="0"/>
              <a:t>un SWOT</a:t>
            </a:r>
            <a:r>
              <a:rPr lang="fr" sz="2400" dirty="0"/>
              <a:t> complet sur la fortification alimentaire au Burkina Faso pour alimenter le développement de l'index réglementaire et de la note d'orientation.</a:t>
            </a:r>
          </a:p>
          <a:p>
            <a:endParaRPr lang="en-US" dirty="0"/>
          </a:p>
        </p:txBody>
      </p:sp>
      <p:sp>
        <p:nvSpPr>
          <p:cNvPr id="3" name="Title 2">
            <a:extLst>
              <a:ext uri="{FF2B5EF4-FFF2-40B4-BE49-F238E27FC236}">
                <a16:creationId xmlns:a16="http://schemas.microsoft.com/office/drawing/2014/main" xmlns="" id="{D60B3C2D-7CBB-457D-BC80-B598E07C269D}"/>
              </a:ext>
            </a:extLst>
          </p:cNvPr>
          <p:cNvSpPr>
            <a:spLocks noGrp="1"/>
          </p:cNvSpPr>
          <p:nvPr>
            <p:ph type="title"/>
          </p:nvPr>
        </p:nvSpPr>
        <p:spPr>
          <a:xfrm>
            <a:off x="499153" y="262383"/>
            <a:ext cx="11692847" cy="1309563"/>
          </a:xfrm>
        </p:spPr>
        <p:txBody>
          <a:bodyPr>
            <a:noAutofit/>
          </a:bodyPr>
          <a:lstStyle/>
          <a:p>
            <a:r>
              <a:rPr lang="fr" sz="2400" dirty="0"/>
              <a:t>Le ministère de la Santé du Burkina Faso et d'autres lacunes dans les capacités institutionnelles du secteur public ont été identifiées et traitées, en mettant l'accent sur la gouvernance réglementaire, l'AQ/CQ numérique et l'application des normes</a:t>
            </a:r>
          </a:p>
        </p:txBody>
      </p:sp>
    </p:spTree>
    <p:extLst>
      <p:ext uri="{BB962C8B-B14F-4D97-AF65-F5344CB8AC3E}">
        <p14:creationId xmlns:p14="http://schemas.microsoft.com/office/powerpoint/2010/main" val="3832978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286D210-5DAF-A651-5E93-05DE7C7B7FDB}"/>
              </a:ext>
            </a:extLst>
          </p:cNvPr>
          <p:cNvSpPr>
            <a:spLocks noGrp="1"/>
          </p:cNvSpPr>
          <p:nvPr>
            <p:ph idx="1"/>
          </p:nvPr>
        </p:nvSpPr>
        <p:spPr>
          <a:xfrm>
            <a:off x="801384" y="1150706"/>
            <a:ext cx="10263883" cy="5578867"/>
          </a:xfrm>
        </p:spPr>
        <p:txBody>
          <a:bodyPr/>
          <a:lstStyle/>
          <a:p>
            <a:r>
              <a:rPr lang="fr-FR" sz="2400" dirty="0"/>
              <a:t>Rapport complet sur l'état du LSFF avec les lacunes identifiées et les recommandations</a:t>
            </a:r>
          </a:p>
          <a:p>
            <a:r>
              <a:rPr lang="fr-FR" sz="2400" dirty="0"/>
              <a:t>Rapport d'évaluation des capacités des institutions du secteur public au Burkina Faso, y compris le ministère de la Santé et le laboratoire de santé publique au Burkina Faso.</a:t>
            </a:r>
          </a:p>
          <a:p>
            <a:r>
              <a:rPr lang="fr-FR" sz="2400" dirty="0"/>
              <a:t>Cadre des besoins en capacités de l'OOAS élaboré pour faire progresser le LSFF en Afrique de l'Ouest pour l'AT</a:t>
            </a:r>
          </a:p>
          <a:p>
            <a:r>
              <a:rPr lang="fr-FR" sz="2400" dirty="0"/>
              <a:t>Rapport de cartographie des parties prenantes élaboré avec des capacités comparatives pour des engagements synergiques sur le LSFF en Afrique de l'Ouest</a:t>
            </a:r>
          </a:p>
          <a:p>
            <a:r>
              <a:rPr lang="fr-FR" sz="2400" dirty="0"/>
              <a:t>Rapport technique sur les normes nationales et régionales d'enrichissement des principaux véhicules alimentaires</a:t>
            </a:r>
          </a:p>
          <a:p>
            <a:r>
              <a:rPr lang="fr-FR" sz="2400" dirty="0"/>
              <a:t>Rapport d'évaluation sur la mise en œuvre des normes harmonisées des 3 principaux véhicules alimentaires</a:t>
            </a:r>
          </a:p>
        </p:txBody>
      </p:sp>
      <p:sp>
        <p:nvSpPr>
          <p:cNvPr id="3" name="Title 2">
            <a:extLst>
              <a:ext uri="{FF2B5EF4-FFF2-40B4-BE49-F238E27FC236}">
                <a16:creationId xmlns:a16="http://schemas.microsoft.com/office/drawing/2014/main" xmlns="" id="{6BFA115E-8ED9-81ED-8075-8EAE899F6015}"/>
              </a:ext>
            </a:extLst>
          </p:cNvPr>
          <p:cNvSpPr>
            <a:spLocks noGrp="1"/>
          </p:cNvSpPr>
          <p:nvPr>
            <p:ph type="title"/>
          </p:nvPr>
        </p:nvSpPr>
        <p:spPr>
          <a:xfrm>
            <a:off x="2126750" y="0"/>
            <a:ext cx="8938517" cy="832208"/>
          </a:xfrm>
        </p:spPr>
        <p:txBody>
          <a:bodyPr/>
          <a:lstStyle/>
          <a:p>
            <a:r>
              <a:rPr lang="en-US" dirty="0" err="1"/>
              <a:t>Principaux</a:t>
            </a:r>
            <a:r>
              <a:rPr lang="en-US" dirty="0"/>
              <a:t> </a:t>
            </a:r>
            <a:r>
              <a:rPr lang="en-US" dirty="0" err="1"/>
              <a:t>Résultats</a:t>
            </a:r>
            <a:r>
              <a:rPr lang="en-US" dirty="0"/>
              <a:t>  </a:t>
            </a:r>
            <a:r>
              <a:rPr lang="en-US" dirty="0" err="1"/>
              <a:t>Attendus</a:t>
            </a:r>
            <a:r>
              <a:rPr lang="en-US" dirty="0"/>
              <a:t> - Outputs:</a:t>
            </a:r>
          </a:p>
        </p:txBody>
      </p:sp>
    </p:spTree>
    <p:extLst>
      <p:ext uri="{BB962C8B-B14F-4D97-AF65-F5344CB8AC3E}">
        <p14:creationId xmlns:p14="http://schemas.microsoft.com/office/powerpoint/2010/main" val="2721545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F409CF4-E872-61A0-ACDF-BA1506CF7A22}"/>
              </a:ext>
            </a:extLst>
          </p:cNvPr>
          <p:cNvSpPr>
            <a:spLocks noGrp="1"/>
          </p:cNvSpPr>
          <p:nvPr>
            <p:ph idx="1"/>
          </p:nvPr>
        </p:nvSpPr>
        <p:spPr>
          <a:xfrm>
            <a:off x="760289" y="1082854"/>
            <a:ext cx="10274156" cy="5768884"/>
          </a:xfrm>
        </p:spPr>
        <p:txBody>
          <a:bodyPr/>
          <a:lstStyle/>
          <a:p>
            <a:r>
              <a:rPr lang="fr-FR" sz="2400" dirty="0"/>
              <a:t>Rapport d'évaluation sur la reconnaissance et l'acceptation du logo par les consommateurs ainsi que sur l'utilisation par l'industrie du logo ENRICHI harmonisé pour la marque des aliments enrichis en Afrique de l'Ouest</a:t>
            </a:r>
          </a:p>
          <a:p>
            <a:r>
              <a:rPr lang="fr-FR" sz="2400" dirty="0"/>
              <a:t>La NFFA a relancé et organisé des réunions consultatives des parties prenantes impliquées dans le LSFF</a:t>
            </a:r>
          </a:p>
          <a:p>
            <a:r>
              <a:rPr lang="fr-FR" sz="2400" dirty="0"/>
              <a:t>Le Bureau des normes a reçu une formation technique sur l'application.</a:t>
            </a:r>
          </a:p>
          <a:p>
            <a:r>
              <a:rPr lang="fr-FR" sz="2400" dirty="0"/>
              <a:t>Laboratoire national public du Burkina Faso formé et infrastructure analytique renforcée pour l'analyse des micronutriments.</a:t>
            </a:r>
          </a:p>
          <a:p>
            <a:r>
              <a:rPr lang="fr-FR" sz="2400" dirty="0"/>
              <a:t>Rapport sur les lacunes du système AQ/CQ des industries du secteur privé fortifiant les aliments</a:t>
            </a:r>
          </a:p>
          <a:p>
            <a:r>
              <a:rPr lang="fr-FR" sz="2400" dirty="0"/>
              <a:t>Douanes formées au Burkina Faso sur le contrôle des aliments enrichis importés.</a:t>
            </a:r>
          </a:p>
          <a:p>
            <a:r>
              <a:rPr lang="fr-FR" sz="2400" dirty="0"/>
              <a:t>Les rapports et les recommandations issus de la consultation et du dialogue alimentent la conception de la phase II.</a:t>
            </a:r>
            <a:endParaRPr lang="en-US" sz="2400" dirty="0"/>
          </a:p>
        </p:txBody>
      </p:sp>
      <p:sp>
        <p:nvSpPr>
          <p:cNvPr id="3" name="Title 2">
            <a:extLst>
              <a:ext uri="{FF2B5EF4-FFF2-40B4-BE49-F238E27FC236}">
                <a16:creationId xmlns:a16="http://schemas.microsoft.com/office/drawing/2014/main" xmlns="" id="{C4188EF0-0751-B033-716C-1A407D0461BB}"/>
              </a:ext>
            </a:extLst>
          </p:cNvPr>
          <p:cNvSpPr>
            <a:spLocks noGrp="1"/>
          </p:cNvSpPr>
          <p:nvPr>
            <p:ph type="title"/>
          </p:nvPr>
        </p:nvSpPr>
        <p:spPr>
          <a:xfrm>
            <a:off x="2866489" y="6262"/>
            <a:ext cx="8167955" cy="717728"/>
          </a:xfrm>
        </p:spPr>
        <p:txBody>
          <a:bodyPr>
            <a:normAutofit/>
          </a:bodyPr>
          <a:lstStyle/>
          <a:p>
            <a:r>
              <a:rPr lang="en-US" dirty="0" err="1"/>
              <a:t>Principaux</a:t>
            </a:r>
            <a:r>
              <a:rPr lang="en-US" dirty="0"/>
              <a:t> </a:t>
            </a:r>
            <a:r>
              <a:rPr lang="en-US" dirty="0" err="1"/>
              <a:t>Résultats</a:t>
            </a:r>
            <a:r>
              <a:rPr lang="en-US" dirty="0"/>
              <a:t> </a:t>
            </a:r>
            <a:r>
              <a:rPr lang="en-US" dirty="0" err="1"/>
              <a:t>Attendus</a:t>
            </a:r>
            <a:r>
              <a:rPr lang="en-US" dirty="0"/>
              <a:t> - Outputs</a:t>
            </a:r>
          </a:p>
        </p:txBody>
      </p:sp>
    </p:spTree>
    <p:extLst>
      <p:ext uri="{BB962C8B-B14F-4D97-AF65-F5344CB8AC3E}">
        <p14:creationId xmlns:p14="http://schemas.microsoft.com/office/powerpoint/2010/main" val="304062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32B111B-3036-4150-93EE-2E88C4D95F0B}"/>
              </a:ext>
            </a:extLst>
          </p:cNvPr>
          <p:cNvSpPr>
            <a:spLocks noGrp="1"/>
          </p:cNvSpPr>
          <p:nvPr>
            <p:ph type="body" sz="quarter" idx="13"/>
          </p:nvPr>
        </p:nvSpPr>
        <p:spPr>
          <a:xfrm>
            <a:off x="-1" y="5470167"/>
            <a:ext cx="9102904" cy="982003"/>
          </a:xfrm>
        </p:spPr>
        <p:txBody>
          <a:bodyPr anchor="ctr">
            <a:normAutofit fontScale="70000" lnSpcReduction="20000"/>
          </a:bodyPr>
          <a:lstStyle/>
          <a:p>
            <a:endParaRPr lang="en-US" sz="2400" dirty="0"/>
          </a:p>
          <a:p>
            <a:pPr>
              <a:lnSpc>
                <a:spcPct val="110000"/>
              </a:lnSpc>
            </a:pPr>
            <a:r>
              <a:rPr kumimoji="0" lang="en-US" sz="6300" b="1" i="0" u="none" strike="noStrike" kern="1200" cap="none" spc="0" normalizeH="0" baseline="0" noProof="0" dirty="0">
                <a:ln>
                  <a:noFill/>
                </a:ln>
                <a:effectLst/>
                <a:uLnTx/>
                <a:uFillTx/>
                <a:latin typeface="Times" pitchFamily="2" charset="0"/>
                <a:ea typeface="+mn-ea"/>
                <a:cs typeface="+mn-cs"/>
              </a:rPr>
              <a:t>Questions </a:t>
            </a:r>
            <a:r>
              <a:rPr kumimoji="0" lang="en-US" sz="6300" b="1" i="0" u="none" strike="noStrike" kern="1200" cap="none" spc="0" normalizeH="0" baseline="0" noProof="0" dirty="0" err="1">
                <a:ln>
                  <a:noFill/>
                </a:ln>
                <a:effectLst/>
                <a:uLnTx/>
                <a:uFillTx/>
                <a:latin typeface="Times" pitchFamily="2" charset="0"/>
                <a:ea typeface="+mn-ea"/>
                <a:cs typeface="+mn-cs"/>
              </a:rPr>
              <a:t>ou</a:t>
            </a:r>
            <a:r>
              <a:rPr kumimoji="0" lang="en-US" sz="6300" b="1" i="0" u="none" strike="noStrike" kern="1200" cap="none" spc="0" normalizeH="0" baseline="0" noProof="0" dirty="0">
                <a:ln>
                  <a:noFill/>
                </a:ln>
                <a:effectLst/>
                <a:uLnTx/>
                <a:uFillTx/>
                <a:latin typeface="Times" pitchFamily="2" charset="0"/>
                <a:ea typeface="+mn-ea"/>
                <a:cs typeface="+mn-cs"/>
              </a:rPr>
              <a:t> </a:t>
            </a:r>
            <a:r>
              <a:rPr kumimoji="0" lang="en-US" sz="6300" b="1" i="0" u="none" strike="noStrike" kern="1200" cap="none" spc="0" normalizeH="0" baseline="0" noProof="0" dirty="0" err="1">
                <a:ln>
                  <a:noFill/>
                </a:ln>
                <a:effectLst/>
                <a:uLnTx/>
                <a:uFillTx/>
                <a:latin typeface="Times" pitchFamily="2" charset="0"/>
                <a:ea typeface="+mn-ea"/>
                <a:cs typeface="+mn-cs"/>
              </a:rPr>
              <a:t>commentaires</a:t>
            </a:r>
            <a:r>
              <a:rPr kumimoji="0" lang="en-US" sz="6300" b="1" i="0" u="none" strike="noStrike" kern="1200" cap="none" spc="0" normalizeH="0" baseline="0" noProof="0" dirty="0">
                <a:ln>
                  <a:noFill/>
                </a:ln>
                <a:effectLst/>
                <a:uLnTx/>
                <a:uFillTx/>
                <a:latin typeface="Times" pitchFamily="2" charset="0"/>
                <a:ea typeface="+mn-ea"/>
                <a:cs typeface="+mn-cs"/>
              </a:rPr>
              <a:t> </a:t>
            </a:r>
          </a:p>
        </p:txBody>
      </p:sp>
      <p:pic>
        <p:nvPicPr>
          <p:cNvPr id="2" name="Picture 1">
            <a:extLst>
              <a:ext uri="{FF2B5EF4-FFF2-40B4-BE49-F238E27FC236}">
                <a16:creationId xmlns:a16="http://schemas.microsoft.com/office/drawing/2014/main" xmlns="" id="{9B3EFC5E-EAD3-4531-49E9-8A0A6B2DEC07}"/>
              </a:ext>
            </a:extLst>
          </p:cNvPr>
          <p:cNvPicPr>
            <a:picLocks noChangeAspect="1"/>
          </p:cNvPicPr>
          <p:nvPr/>
        </p:nvPicPr>
        <p:blipFill>
          <a:blip r:embed="rId2"/>
          <a:stretch>
            <a:fillRect/>
          </a:stretch>
        </p:blipFill>
        <p:spPr>
          <a:xfrm>
            <a:off x="8260421" y="93049"/>
            <a:ext cx="3803599" cy="5368744"/>
          </a:xfrm>
          <a:prstGeom prst="rect">
            <a:avLst/>
          </a:prstGeom>
        </p:spPr>
      </p:pic>
      <p:pic>
        <p:nvPicPr>
          <p:cNvPr id="5" name="Content Placeholder 1" descr="Graphical user interface&#10;&#10;Description automatically generated">
            <a:extLst>
              <a:ext uri="{FF2B5EF4-FFF2-40B4-BE49-F238E27FC236}">
                <a16:creationId xmlns:a16="http://schemas.microsoft.com/office/drawing/2014/main" xmlns="" id="{2FDF058F-36BA-1B75-80ED-105CD8775EF8}"/>
              </a:ext>
            </a:extLst>
          </p:cNvPr>
          <p:cNvPicPr>
            <a:picLocks noChangeAspect="1"/>
          </p:cNvPicPr>
          <p:nvPr/>
        </p:nvPicPr>
        <p:blipFill rotWithShape="1">
          <a:blip r:embed="rId3"/>
          <a:srcRect l="18539" t="2963" r="10865" b="15555"/>
          <a:stretch/>
        </p:blipFill>
        <p:spPr>
          <a:xfrm>
            <a:off x="194486" y="0"/>
            <a:ext cx="8065935" cy="5461793"/>
          </a:xfrm>
          <a:prstGeom prst="rect">
            <a:avLst/>
          </a:prstGeom>
          <a:noFill/>
        </p:spPr>
      </p:pic>
      <p:sp>
        <p:nvSpPr>
          <p:cNvPr id="4" name="Text Box 2">
            <a:extLst>
              <a:ext uri="{FF2B5EF4-FFF2-40B4-BE49-F238E27FC236}">
                <a16:creationId xmlns:a16="http://schemas.microsoft.com/office/drawing/2014/main" xmlns="" id="{307A321F-B4DC-E597-2822-86B101370057}"/>
              </a:ext>
            </a:extLst>
          </p:cNvPr>
          <p:cNvSpPr txBox="1">
            <a:spLocks noChangeArrowheads="1"/>
          </p:cNvSpPr>
          <p:nvPr/>
        </p:nvSpPr>
        <p:spPr bwMode="auto">
          <a:xfrm>
            <a:off x="4069421" y="482885"/>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5pPr>
            <a:lvl6pPr marL="2514600" indent="-228600" algn="ctr" defTabSz="457200" eaLnBrk="0" fontAlgn="base" hangingPunct="0">
              <a:lnSpc>
                <a:spcPct val="7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6pPr>
            <a:lvl7pPr marL="2971800" indent="-228600" algn="ctr" defTabSz="457200" eaLnBrk="0" fontAlgn="base" hangingPunct="0">
              <a:lnSpc>
                <a:spcPct val="7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7pPr>
            <a:lvl8pPr marL="3429000" indent="-228600" algn="ctr" defTabSz="457200" eaLnBrk="0" fontAlgn="base" hangingPunct="0">
              <a:lnSpc>
                <a:spcPct val="7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8pPr>
            <a:lvl9pPr marL="3886200" indent="-228600" algn="ctr" defTabSz="457200" eaLnBrk="0" fontAlgn="base" hangingPunct="0">
              <a:lnSpc>
                <a:spcPct val="7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defRPr>
            </a:lvl9pPr>
          </a:lstStyle>
          <a:p>
            <a:pPr defTabSz="457200" eaLnBrk="1" fontAlgn="base" hangingPunct="1">
              <a:lnSpc>
                <a:spcPct val="90000"/>
              </a:lnSpc>
              <a:spcBef>
                <a:spcPct val="0"/>
              </a:spcBef>
              <a:spcAft>
                <a:spcPct val="0"/>
              </a:spcAft>
              <a:buClr>
                <a:srgbClr val="000000"/>
              </a:buClr>
              <a:buSzPct val="100000"/>
              <a:buFont typeface="Arial" panose="020B0604020202020204" pitchFamily="34" charset="0"/>
              <a:buNone/>
            </a:pPr>
            <a:r>
              <a:rPr lang="en-GB" altLang="en-US" sz="2800" b="1" dirty="0">
                <a:ea typeface="SimSun" panose="02010600030101010101" pitchFamily="2" charset="-122"/>
              </a:rPr>
              <a:t>Une population productive et </a:t>
            </a:r>
            <a:r>
              <a:rPr lang="en-GB" altLang="en-US" sz="2800" b="1" dirty="0" err="1">
                <a:ea typeface="SimSun" panose="02010600030101010101" pitchFamily="2" charset="-122"/>
              </a:rPr>
              <a:t>en</a:t>
            </a:r>
            <a:r>
              <a:rPr lang="en-GB" altLang="en-US" sz="2800" b="1" dirty="0">
                <a:ea typeface="SimSun" panose="02010600030101010101" pitchFamily="2" charset="-122"/>
              </a:rPr>
              <a:t> bonne </a:t>
            </a:r>
            <a:r>
              <a:rPr lang="en-GB" altLang="en-US" sz="2800" b="1" dirty="0" err="1">
                <a:ea typeface="SimSun" panose="02010600030101010101" pitchFamily="2" charset="-122"/>
              </a:rPr>
              <a:t>santé</a:t>
            </a:r>
            <a:r>
              <a:rPr lang="en-GB" altLang="en-US" sz="2800" b="1" dirty="0">
                <a:ea typeface="SimSun" panose="02010600030101010101" pitchFamily="2" charset="-122"/>
              </a:rPr>
              <a:t> a </a:t>
            </a:r>
            <a:r>
              <a:rPr lang="en-GB" altLang="en-US" sz="2800" b="1" dirty="0" err="1">
                <a:ea typeface="SimSun" panose="02010600030101010101" pitchFamily="2" charset="-122"/>
              </a:rPr>
              <a:t>besoin</a:t>
            </a:r>
            <a:r>
              <a:rPr lang="en-GB" altLang="en-US" sz="2800" b="1" dirty="0">
                <a:ea typeface="SimSun" panose="02010600030101010101" pitchFamily="2" charset="-122"/>
              </a:rPr>
              <a:t> de </a:t>
            </a:r>
            <a:r>
              <a:rPr lang="en-GB" altLang="en-US" sz="2800" b="1" dirty="0" err="1">
                <a:ea typeface="SimSun" panose="02010600030101010101" pitchFamily="2" charset="-122"/>
              </a:rPr>
              <a:t>quantités</a:t>
            </a:r>
            <a:r>
              <a:rPr lang="en-GB" altLang="en-US" sz="2800" b="1" dirty="0">
                <a:ea typeface="SimSun" panose="02010600030101010101" pitchFamily="2" charset="-122"/>
              </a:rPr>
              <a:t> </a:t>
            </a:r>
            <a:r>
              <a:rPr lang="fr-FR" altLang="en-US" sz="2800" b="1" dirty="0">
                <a:ea typeface="SimSun" panose="02010600030101010101" pitchFamily="2" charset="-122"/>
              </a:rPr>
              <a:t>suffisantes de vitamines et de minéraux essentiels</a:t>
            </a:r>
          </a:p>
        </p:txBody>
      </p:sp>
    </p:spTree>
    <p:extLst>
      <p:ext uri="{BB962C8B-B14F-4D97-AF65-F5344CB8AC3E}">
        <p14:creationId xmlns:p14="http://schemas.microsoft.com/office/powerpoint/2010/main" val="68806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B122A6A-8616-475D-B2E7-834CD41BD985}"/>
              </a:ext>
            </a:extLst>
          </p:cNvPr>
          <p:cNvSpPr>
            <a:spLocks noGrp="1"/>
          </p:cNvSpPr>
          <p:nvPr>
            <p:ph idx="1"/>
          </p:nvPr>
        </p:nvSpPr>
        <p:spPr>
          <a:xfrm>
            <a:off x="297951" y="575355"/>
            <a:ext cx="7407667" cy="6282645"/>
          </a:xfrm>
        </p:spPr>
        <p:txBody>
          <a:bodyPr/>
          <a:lstStyle/>
          <a:p>
            <a:pPr algn="just">
              <a:buFont typeface="Wingdings" panose="05000000000000000000" pitchFamily="2" charset="2"/>
              <a:buChar char="§"/>
            </a:pPr>
            <a:r>
              <a:rPr lang="fr-FR" sz="2400" dirty="0"/>
              <a:t>1 femme en âge de procréer sur 2 – anémique et carences élevées en micronutriments clés (fer, vitamine A, zinc, folate – iode) </a:t>
            </a:r>
          </a:p>
          <a:p>
            <a:pPr marL="0" indent="0" algn="just">
              <a:buNone/>
            </a:pPr>
            <a:endParaRPr lang="fr-FR" sz="2400" dirty="0"/>
          </a:p>
          <a:p>
            <a:pPr algn="just">
              <a:buFont typeface="Wingdings" panose="05000000000000000000" pitchFamily="2" charset="2"/>
              <a:buChar char="§"/>
            </a:pPr>
            <a:r>
              <a:rPr lang="fr-FR" sz="2400" dirty="0"/>
              <a:t>1 enfant sur 3 de moins de 5 ans présente un retard de croissance</a:t>
            </a:r>
          </a:p>
          <a:p>
            <a:pPr marL="0" indent="0" algn="just">
              <a:buNone/>
            </a:pPr>
            <a:endParaRPr lang="fr-FR" sz="2400" dirty="0"/>
          </a:p>
          <a:p>
            <a:pPr algn="just">
              <a:buFont typeface="Wingdings" panose="05000000000000000000" pitchFamily="2" charset="2"/>
              <a:buChar char="§"/>
            </a:pPr>
            <a:r>
              <a:rPr lang="fr-FR" sz="2400" dirty="0"/>
              <a:t> </a:t>
            </a:r>
            <a:r>
              <a:rPr lang="fr" sz="2400" dirty="0"/>
              <a:t>15 % de nourrissons nés avec un faible poids de naissance/potentiel anomalie du tube neural (carence en folate)</a:t>
            </a:r>
          </a:p>
          <a:p>
            <a:pPr marL="0" indent="0" algn="just">
              <a:buNone/>
            </a:pPr>
            <a:endParaRPr lang="fr-FR" sz="2400" dirty="0"/>
          </a:p>
          <a:p>
            <a:pPr algn="just">
              <a:buFont typeface="Wingdings" panose="05000000000000000000" pitchFamily="2" charset="2"/>
              <a:buChar char="§"/>
            </a:pPr>
            <a:r>
              <a:rPr lang="fr-FR" sz="2400" dirty="0"/>
              <a:t>Régime monotone dépourvu de micronutriments essentiels </a:t>
            </a:r>
          </a:p>
          <a:p>
            <a:pPr marL="0" indent="0" algn="just">
              <a:buNone/>
            </a:pPr>
            <a:endParaRPr lang="fr-FR" sz="2400" dirty="0"/>
          </a:p>
          <a:p>
            <a:pPr algn="just">
              <a:buFont typeface="Wingdings" panose="05000000000000000000" pitchFamily="2" charset="2"/>
              <a:buChar char="§"/>
            </a:pPr>
            <a:r>
              <a:rPr lang="fr-FR" sz="2400" dirty="0"/>
              <a:t>14,7% des 402 millions de personnes en Afrique de l'ouest sont sous-alimentées</a:t>
            </a:r>
          </a:p>
          <a:p>
            <a:pPr algn="just">
              <a:buFont typeface="Wingdings" panose="05000000000000000000" pitchFamily="2" charset="2"/>
              <a:buChar char="§"/>
            </a:pPr>
            <a:r>
              <a:rPr lang="fr-FR" sz="2400" dirty="0"/>
              <a:t> </a:t>
            </a:r>
            <a:endParaRPr lang="en-US" sz="2400" dirty="0"/>
          </a:p>
        </p:txBody>
      </p:sp>
      <p:sp>
        <p:nvSpPr>
          <p:cNvPr id="3" name="Title 2">
            <a:extLst>
              <a:ext uri="{FF2B5EF4-FFF2-40B4-BE49-F238E27FC236}">
                <a16:creationId xmlns:a16="http://schemas.microsoft.com/office/drawing/2014/main" xmlns="" id="{0CDF2E94-C648-48DD-9E89-22F1ED6BFA17}"/>
              </a:ext>
            </a:extLst>
          </p:cNvPr>
          <p:cNvSpPr>
            <a:spLocks noGrp="1"/>
          </p:cNvSpPr>
          <p:nvPr>
            <p:ph type="title"/>
          </p:nvPr>
        </p:nvSpPr>
        <p:spPr>
          <a:xfrm>
            <a:off x="1273997" y="0"/>
            <a:ext cx="10767315" cy="575354"/>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fr-FR" dirty="0"/>
              <a:t>Contexte nutritionnel clé en Afrique de l'Ouest :</a:t>
            </a:r>
            <a:endParaRPr lang="en-US" dirty="0"/>
          </a:p>
        </p:txBody>
      </p:sp>
      <p:pic>
        <p:nvPicPr>
          <p:cNvPr id="4" name="Image 4">
            <a:extLst>
              <a:ext uri="{FF2B5EF4-FFF2-40B4-BE49-F238E27FC236}">
                <a16:creationId xmlns:a16="http://schemas.microsoft.com/office/drawing/2014/main" xmlns="" id="{22C58618-B44B-8B81-2A1D-043B2DDCC534}"/>
              </a:ext>
            </a:extLst>
          </p:cNvPr>
          <p:cNvPicPr>
            <a:picLocks noChangeAspect="1"/>
          </p:cNvPicPr>
          <p:nvPr/>
        </p:nvPicPr>
        <p:blipFill>
          <a:blip r:embed="rId3" cstate="print"/>
          <a:stretch>
            <a:fillRect/>
          </a:stretch>
        </p:blipFill>
        <p:spPr>
          <a:xfrm>
            <a:off x="7349781" y="655361"/>
            <a:ext cx="3381094" cy="5704341"/>
          </a:xfrm>
          <a:prstGeom prst="rect">
            <a:avLst/>
          </a:prstGeom>
        </p:spPr>
      </p:pic>
    </p:spTree>
    <p:extLst>
      <p:ext uri="{BB962C8B-B14F-4D97-AF65-F5344CB8AC3E}">
        <p14:creationId xmlns:p14="http://schemas.microsoft.com/office/powerpoint/2010/main" val="301869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8FF17DD-C9D6-724E-C638-4E26E628DAA4}"/>
              </a:ext>
            </a:extLst>
          </p:cNvPr>
          <p:cNvSpPr>
            <a:spLocks noGrp="1"/>
          </p:cNvSpPr>
          <p:nvPr>
            <p:ph idx="1"/>
          </p:nvPr>
        </p:nvSpPr>
        <p:spPr>
          <a:xfrm>
            <a:off x="601894" y="950414"/>
            <a:ext cx="7494142" cy="5419563"/>
          </a:xfrm>
        </p:spPr>
        <p:txBody>
          <a:bodyPr/>
          <a:lstStyle/>
          <a:p>
            <a:r>
              <a:rPr lang="fr-FR" sz="2400" dirty="0"/>
              <a:t>78 % des enfants de moins de 2 ans n’atteignent pas le régime alimentaire minimal acceptable en terme de diversité et fréquence de consommation</a:t>
            </a:r>
          </a:p>
          <a:p>
            <a:pPr marL="0" indent="0">
              <a:buNone/>
            </a:pPr>
            <a:endParaRPr lang="fr-FR" sz="2400" dirty="0"/>
          </a:p>
          <a:p>
            <a:r>
              <a:rPr lang="fr-FR" sz="2400" dirty="0"/>
              <a:t> La plupart des pays n'ont pas de Guide Alimentaire </a:t>
            </a:r>
          </a:p>
          <a:p>
            <a:pPr marL="0" indent="0">
              <a:buNone/>
            </a:pPr>
            <a:endParaRPr lang="fr-FR" sz="2400" dirty="0"/>
          </a:p>
          <a:p>
            <a:r>
              <a:rPr lang="fr-FR" sz="2400" dirty="0"/>
              <a:t>L'apport en nutriments pour les adultes par rapport aux valeurs minimales et maximales est inférieur aux objectifs pour les fruits, les légumes, les légumineuses et les autres aliments riches en micronutriments</a:t>
            </a:r>
          </a:p>
          <a:p>
            <a:pPr marL="0" indent="0">
              <a:buNone/>
            </a:pPr>
            <a:endParaRPr lang="fr-FR" sz="2400" dirty="0"/>
          </a:p>
          <a:p>
            <a:r>
              <a:rPr lang="fr-FR" sz="2400" dirty="0"/>
              <a:t>Les fruits, les légumes, les légumineuses et les autres aliments riches en micronutriments sont sous-consommé et leur apport en vitamines et minéraux ne satisfait pas les besoins minimales requis</a:t>
            </a:r>
          </a:p>
          <a:p>
            <a:endParaRPr lang="en-US" dirty="0"/>
          </a:p>
        </p:txBody>
      </p:sp>
      <p:sp>
        <p:nvSpPr>
          <p:cNvPr id="3" name="Title 2">
            <a:extLst>
              <a:ext uri="{FF2B5EF4-FFF2-40B4-BE49-F238E27FC236}">
                <a16:creationId xmlns:a16="http://schemas.microsoft.com/office/drawing/2014/main" xmlns="" id="{269F6456-D983-A028-C58B-1F8EECE78E97}"/>
              </a:ext>
            </a:extLst>
          </p:cNvPr>
          <p:cNvSpPr>
            <a:spLocks noGrp="1"/>
          </p:cNvSpPr>
          <p:nvPr>
            <p:ph type="title"/>
          </p:nvPr>
        </p:nvSpPr>
        <p:spPr>
          <a:xfrm>
            <a:off x="890793" y="128820"/>
            <a:ext cx="10410414" cy="682838"/>
          </a:xfrm>
        </p:spPr>
        <p:txBody>
          <a:bodyPr/>
          <a:lstStyle/>
          <a:p>
            <a:r>
              <a:rPr lang="fr-FR" dirty="0"/>
              <a:t>Contexte nutritionnel clé en Afrique de l'Ouest :</a:t>
            </a:r>
            <a:endParaRPr lang="en-US" dirty="0"/>
          </a:p>
        </p:txBody>
      </p:sp>
      <p:pic>
        <p:nvPicPr>
          <p:cNvPr id="4" name="Picture 3" descr="Innovation in food fortification. Digital tools are making a big impact… |  by WFP Innovation Accelerator | Medium">
            <a:extLst>
              <a:ext uri="{FF2B5EF4-FFF2-40B4-BE49-F238E27FC236}">
                <a16:creationId xmlns:a16="http://schemas.microsoft.com/office/drawing/2014/main" xmlns="" id="{5DDE62B0-6EDF-7EE7-5342-88027D71AC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6036" y="1323547"/>
            <a:ext cx="3947702" cy="2960777"/>
          </a:xfrm>
          <a:prstGeom prst="rect">
            <a:avLst/>
          </a:prstGeom>
          <a:noFill/>
          <a:ln>
            <a:noFill/>
          </a:ln>
        </p:spPr>
      </p:pic>
    </p:spTree>
    <p:extLst>
      <p:ext uri="{BB962C8B-B14F-4D97-AF65-F5344CB8AC3E}">
        <p14:creationId xmlns:p14="http://schemas.microsoft.com/office/powerpoint/2010/main" val="194176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E488AB9-8554-18FE-4BCF-842BFD52C295}"/>
              </a:ext>
            </a:extLst>
          </p:cNvPr>
          <p:cNvSpPr>
            <a:spLocks noGrp="1"/>
          </p:cNvSpPr>
          <p:nvPr>
            <p:ph idx="1"/>
          </p:nvPr>
        </p:nvSpPr>
        <p:spPr>
          <a:xfrm>
            <a:off x="205482" y="1109608"/>
            <a:ext cx="11794733" cy="6359703"/>
          </a:xfrm>
        </p:spPr>
        <p:txBody>
          <a:bodyPr/>
          <a:lstStyle/>
          <a:p>
            <a:r>
              <a:rPr lang="fr-FR" sz="2400" dirty="0"/>
              <a:t>La carence en fer responsable de 50 % de la prévalence de l'anémie associée à d'autres facteurs (comprend les carences en folate, vit B12, B2 et vit. A)</a:t>
            </a:r>
          </a:p>
          <a:p>
            <a:r>
              <a:rPr lang="fr-FR" sz="2400" dirty="0"/>
              <a:t>Enquêtes précédentes BF 2014 : 83,4 % enfants 6-59 mois anémiques</a:t>
            </a:r>
          </a:p>
          <a:p>
            <a:r>
              <a:rPr lang="fr-FR" sz="2400" dirty="0"/>
              <a:t>67,7% d'enfants de 5 à 14 ans et 62% d'adolescentes de 15 à 19 ans anémiques</a:t>
            </a:r>
          </a:p>
          <a:p>
            <a:r>
              <a:rPr lang="fr-FR" sz="2400" dirty="0"/>
              <a:t>61,9% FAP non enceintes et 72% femmes' enceintes anémiques</a:t>
            </a:r>
          </a:p>
          <a:p>
            <a:r>
              <a:rPr lang="fr-FR" sz="2400" dirty="0"/>
              <a:t>Une carence en fer sans anémie affecte la productivité au travail et la cognition</a:t>
            </a:r>
          </a:p>
          <a:p>
            <a:r>
              <a:rPr lang="fr-FR" sz="2400" dirty="0"/>
              <a:t>La carence en fer sans anémie pourrait être le double du taux de carence en fer avec anémie dans certains contextes</a:t>
            </a:r>
          </a:p>
          <a:p>
            <a:r>
              <a:rPr lang="fr-FR" sz="2400" dirty="0"/>
              <a:t>Banfora – la carence en fer sans anémie était de 62,5 % chez les nourrissons de 6 à 17 mois et de 31,1 % avec une anémie ferriprive.</a:t>
            </a:r>
          </a:p>
          <a:p>
            <a:r>
              <a:rPr lang="fr-FR" sz="2400" dirty="0"/>
              <a:t>Pas de données représentative national. sur  Carences en vit A, folate, B12 ou zinc au BF (population à risque élevé de carences en micronutriments)</a:t>
            </a:r>
            <a:endParaRPr lang="en-US" sz="2400"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xmlns="" id="{E789BD5D-0609-68DB-C391-F663523AF0B0}"/>
              </a:ext>
            </a:extLst>
          </p:cNvPr>
          <p:cNvSpPr>
            <a:spLocks noGrp="1"/>
          </p:cNvSpPr>
          <p:nvPr>
            <p:ph type="title"/>
          </p:nvPr>
        </p:nvSpPr>
        <p:spPr>
          <a:xfrm>
            <a:off x="1456237" y="255211"/>
            <a:ext cx="10287125" cy="607818"/>
          </a:xfrm>
        </p:spPr>
        <p:txBody>
          <a:bodyPr>
            <a:normAutofit/>
          </a:bodyPr>
          <a:lstStyle/>
          <a:p>
            <a:r>
              <a:rPr lang="fr-FR" dirty="0"/>
              <a:t>Contexte nutritionnel clé en Afrique de l'Ouest/BF :</a:t>
            </a:r>
            <a:endParaRPr lang="en-US" dirty="0"/>
          </a:p>
        </p:txBody>
      </p:sp>
    </p:spTree>
    <p:extLst>
      <p:ext uri="{BB962C8B-B14F-4D97-AF65-F5344CB8AC3E}">
        <p14:creationId xmlns:p14="http://schemas.microsoft.com/office/powerpoint/2010/main" val="175882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83089" y="6349430"/>
            <a:ext cx="1213164" cy="322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ontent Placeholder 1">
            <a:extLst>
              <a:ext uri="{FF2B5EF4-FFF2-40B4-BE49-F238E27FC236}">
                <a16:creationId xmlns:a16="http://schemas.microsoft.com/office/drawing/2014/main" xmlns="" id="{AFBE3284-9F27-4C50-8213-4A98CDE4F940}"/>
              </a:ext>
            </a:extLst>
          </p:cNvPr>
          <p:cNvSpPr>
            <a:spLocks noGrp="1"/>
          </p:cNvSpPr>
          <p:nvPr>
            <p:ph idx="1"/>
          </p:nvPr>
        </p:nvSpPr>
        <p:spPr>
          <a:xfrm>
            <a:off x="273976" y="772152"/>
            <a:ext cx="11787885" cy="6185436"/>
          </a:xfrm>
        </p:spPr>
        <p:txBody>
          <a:bodyPr/>
          <a:lstStyle/>
          <a:p>
            <a:pPr marL="0" indent="0">
              <a:buNone/>
            </a:pPr>
            <a:r>
              <a:rPr lang="fr" sz="2400" b="1" dirty="0"/>
              <a:t>Enrichissement des aliments : </a:t>
            </a:r>
            <a:r>
              <a:rPr lang="fr" sz="2400" dirty="0"/>
              <a:t>ajouter des vitamines et des minéraux aux aliments de base et aux condiments dans le cadre d'une stratégie globale de lutte durable contre les carences en micronutriments :</a:t>
            </a:r>
          </a:p>
          <a:p>
            <a:pPr marL="0" indent="0">
              <a:buNone/>
            </a:pPr>
            <a:endParaRPr lang="en-US" sz="1000" dirty="0"/>
          </a:p>
          <a:p>
            <a:pPr lvl="1">
              <a:buFont typeface="Wingdings" panose="05000000000000000000" pitchFamily="2" charset="2"/>
              <a:buChar char="§"/>
            </a:pPr>
            <a:r>
              <a:rPr lang="fr" sz="2000" dirty="0"/>
              <a:t>Véhicule alimentaire consommé de manière constante par la plus part de la population (huile, sel, farine, riz, etc. selons les enquêtes)</a:t>
            </a:r>
          </a:p>
          <a:p>
            <a:pPr lvl="1">
              <a:buFont typeface="Wingdings" panose="05000000000000000000" pitchFamily="2" charset="2"/>
              <a:buChar char="§"/>
            </a:pPr>
            <a:r>
              <a:rPr lang="fr" sz="2000" dirty="0"/>
              <a:t>Installations alimentaires de production centralisées (qualité de l'industrie)</a:t>
            </a:r>
          </a:p>
          <a:p>
            <a:pPr lvl="1">
              <a:buFont typeface="Wingdings" panose="05000000000000000000" pitchFamily="2" charset="2"/>
              <a:buChar char="§"/>
            </a:pPr>
            <a:r>
              <a:rPr lang="fr" sz="2000" dirty="0"/>
              <a:t>Aucun changement organoleptique avec l'ajout d'un prémélange de micronutriments (goût, couleur, saveur, texture)</a:t>
            </a:r>
          </a:p>
          <a:p>
            <a:pPr marL="457200" lvl="1" indent="0">
              <a:buNone/>
            </a:pPr>
            <a:endParaRPr lang="en-US" sz="2000" dirty="0"/>
          </a:p>
          <a:p>
            <a:pPr marL="0" lvl="1" indent="0">
              <a:spcBef>
                <a:spcPts val="1000"/>
              </a:spcBef>
              <a:buNone/>
            </a:pPr>
            <a:r>
              <a:rPr lang="fr" b="1" dirty="0"/>
              <a:t>Afrique de l'Ouest:</a:t>
            </a:r>
          </a:p>
          <a:p>
            <a:pPr>
              <a:buFont typeface="Wingdings" panose="05000000000000000000" pitchFamily="2" charset="2"/>
              <a:buChar char="§"/>
            </a:pPr>
            <a:r>
              <a:rPr lang="fr" sz="2400" dirty="0"/>
              <a:t>Arrêté ministériel fortifiant – huile, farine de blé, Sel</a:t>
            </a:r>
          </a:p>
          <a:p>
            <a:pPr>
              <a:buFont typeface="Wingdings" panose="05000000000000000000" pitchFamily="2" charset="2"/>
              <a:buChar char="§"/>
            </a:pPr>
            <a:r>
              <a:rPr lang="fr" sz="2400" dirty="0"/>
              <a:t>Dialogues Partneriat Publique Prive et Alliances établis</a:t>
            </a:r>
          </a:p>
          <a:p>
            <a:pPr>
              <a:buFont typeface="Wingdings" panose="05000000000000000000" pitchFamily="2" charset="2"/>
              <a:buChar char="§"/>
            </a:pPr>
            <a:r>
              <a:rPr lang="fr" sz="2400" dirty="0"/>
              <a:t>Normes harmonisées pour l'huile, le sel, la farine de blé</a:t>
            </a:r>
          </a:p>
          <a:p>
            <a:pPr>
              <a:buFont typeface="Wingdings" panose="05000000000000000000" pitchFamily="2" charset="2"/>
              <a:buChar char="§"/>
            </a:pPr>
            <a:r>
              <a:rPr lang="fr" sz="2400" dirty="0"/>
              <a:t>Marketing Social harmonisé - Logo pour l'image de marque</a:t>
            </a:r>
          </a:p>
          <a:p>
            <a:pPr>
              <a:buFont typeface="Wingdings" panose="05000000000000000000" pitchFamily="2" charset="2"/>
              <a:buChar char="§"/>
            </a:pPr>
            <a:r>
              <a:rPr lang="fr" sz="2400" dirty="0"/>
              <a:t>Associations professionnelles – Association Industrielles de la filielles Oleagineuses/Mineur </a:t>
            </a:r>
          </a:p>
          <a:p>
            <a:pPr marL="0" indent="0">
              <a:buNone/>
            </a:pPr>
            <a:endParaRPr lang="en-US" sz="2400" dirty="0"/>
          </a:p>
          <a:p>
            <a:pPr marL="0" indent="0">
              <a:buNone/>
            </a:pPr>
            <a:r>
              <a:rPr lang="fr" sz="2400" b="1" dirty="0"/>
              <a:t>Défi : </a:t>
            </a:r>
            <a:r>
              <a:rPr lang="fr" sz="2400" dirty="0"/>
              <a:t>Couverture, Conformité QA/QC – Suivi des données !</a:t>
            </a:r>
          </a:p>
          <a:p>
            <a:pPr>
              <a:buFont typeface="Wingdings" panose="05000000000000000000" pitchFamily="2" charset="2"/>
              <a:buChar char="§"/>
            </a:pPr>
            <a:endParaRPr lang="en-US" sz="2400" dirty="0"/>
          </a:p>
          <a:p>
            <a:endParaRPr lang="en-US" dirty="0"/>
          </a:p>
        </p:txBody>
      </p:sp>
      <p:sp>
        <p:nvSpPr>
          <p:cNvPr id="3" name="Title 2">
            <a:extLst>
              <a:ext uri="{FF2B5EF4-FFF2-40B4-BE49-F238E27FC236}">
                <a16:creationId xmlns:a16="http://schemas.microsoft.com/office/drawing/2014/main" xmlns="" id="{BEF66F3E-0483-49CF-AABB-9979773391D3}"/>
              </a:ext>
            </a:extLst>
          </p:cNvPr>
          <p:cNvSpPr>
            <a:spLocks noGrp="1"/>
          </p:cNvSpPr>
          <p:nvPr>
            <p:ph type="title"/>
          </p:nvPr>
        </p:nvSpPr>
        <p:spPr>
          <a:xfrm>
            <a:off x="1558979" y="0"/>
            <a:ext cx="10502882" cy="672564"/>
          </a:xfrm>
        </p:spPr>
        <p:txBody>
          <a:bodyPr/>
          <a:lstStyle/>
          <a:p>
            <a:r>
              <a:rPr lang="fr" dirty="0"/>
              <a:t>LSFF &amp; Afrique de l'Ouest</a:t>
            </a:r>
          </a:p>
        </p:txBody>
      </p:sp>
      <p:pic>
        <p:nvPicPr>
          <p:cNvPr id="6" name="Picture 5">
            <a:extLst>
              <a:ext uri="{FF2B5EF4-FFF2-40B4-BE49-F238E27FC236}">
                <a16:creationId xmlns:a16="http://schemas.microsoft.com/office/drawing/2014/main" xmlns="" id="{B49DDC5E-6789-4393-9F20-43A687F229A0}"/>
              </a:ext>
            </a:extLst>
          </p:cNvPr>
          <p:cNvPicPr>
            <a:picLocks noChangeAspect="1"/>
          </p:cNvPicPr>
          <p:nvPr/>
        </p:nvPicPr>
        <p:blipFill>
          <a:blip r:embed="rId2"/>
          <a:stretch>
            <a:fillRect/>
          </a:stretch>
        </p:blipFill>
        <p:spPr>
          <a:xfrm>
            <a:off x="8303064" y="3531742"/>
            <a:ext cx="3758797" cy="2817688"/>
          </a:xfrm>
          <a:prstGeom prst="rect">
            <a:avLst/>
          </a:prstGeom>
        </p:spPr>
      </p:pic>
    </p:spTree>
    <p:extLst>
      <p:ext uri="{BB962C8B-B14F-4D97-AF65-F5344CB8AC3E}">
        <p14:creationId xmlns:p14="http://schemas.microsoft.com/office/powerpoint/2010/main" val="132203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CE1FA61-7B20-0CC7-6194-F3073A13BB1B}"/>
              </a:ext>
            </a:extLst>
          </p:cNvPr>
          <p:cNvSpPr>
            <a:spLocks noGrp="1"/>
          </p:cNvSpPr>
          <p:nvPr>
            <p:ph idx="1"/>
          </p:nvPr>
        </p:nvSpPr>
        <p:spPr>
          <a:xfrm>
            <a:off x="838199" y="991511"/>
            <a:ext cx="10740775" cy="4977773"/>
          </a:xfrm>
        </p:spPr>
        <p:txBody>
          <a:bodyPr/>
          <a:lstStyle/>
          <a:p>
            <a:r>
              <a:rPr lang="fr-FR" sz="2400" dirty="0"/>
              <a:t>2009 Conseil national de la concertation en nutrition</a:t>
            </a:r>
          </a:p>
          <a:p>
            <a:r>
              <a:rPr lang="fr-FR" sz="2400" dirty="0"/>
              <a:t>Politique nutritionnelle multisectorielle 2020-2029 et plans d'action nutrition</a:t>
            </a:r>
          </a:p>
          <a:p>
            <a:r>
              <a:rPr lang="fr-FR" sz="2400" dirty="0"/>
              <a:t>Supplémentation biannuelle en vitamine A – 6-59mois (80,3% - 2019)</a:t>
            </a:r>
          </a:p>
          <a:p>
            <a:r>
              <a:rPr lang="fr-FR" sz="2400" dirty="0"/>
              <a:t>Déparasitage des enfants de 12 à 59 mois (77,3 % de couverture)</a:t>
            </a:r>
          </a:p>
          <a:p>
            <a:r>
              <a:rPr lang="fr-FR" sz="2400" dirty="0"/>
              <a:t>Supplémentation en fer/acide folique pour femmes enceintes 90 comprimés (conformité à 50.2 %, 45 comprimés post-partum)</a:t>
            </a:r>
          </a:p>
          <a:p>
            <a:r>
              <a:rPr lang="fr-FR" sz="2400" dirty="0"/>
              <a:t>Supplémentation en fer/acide folique des enfants d'âge scolaire</a:t>
            </a:r>
          </a:p>
          <a:p>
            <a:r>
              <a:rPr lang="fr-FR" sz="2400" dirty="0"/>
              <a:t>Fortification – iodation obligatoire du sel (2003), iodation universelle du sel importé (2013)</a:t>
            </a:r>
          </a:p>
          <a:p>
            <a:r>
              <a:rPr lang="fr-FR" sz="2400" dirty="0"/>
              <a:t>2012 – enrichissement obligatoire de l'huile végétale en vitamine A (11-24ppm) et de la farine en fer (60ppm +/-10%) et acide folique (2,5ppm +/-10%)</a:t>
            </a:r>
            <a:endParaRPr lang="en-US" sz="2400" dirty="0"/>
          </a:p>
        </p:txBody>
      </p:sp>
      <p:sp>
        <p:nvSpPr>
          <p:cNvPr id="3" name="Title 2">
            <a:extLst>
              <a:ext uri="{FF2B5EF4-FFF2-40B4-BE49-F238E27FC236}">
                <a16:creationId xmlns:a16="http://schemas.microsoft.com/office/drawing/2014/main" xmlns="" id="{32E57E4A-6654-3EE9-5E46-5C8131FAA85D}"/>
              </a:ext>
            </a:extLst>
          </p:cNvPr>
          <p:cNvSpPr>
            <a:spLocks noGrp="1"/>
          </p:cNvSpPr>
          <p:nvPr>
            <p:ph type="title"/>
          </p:nvPr>
        </p:nvSpPr>
        <p:spPr>
          <a:xfrm>
            <a:off x="1610349" y="49571"/>
            <a:ext cx="10359044" cy="628524"/>
          </a:xfrm>
        </p:spPr>
        <p:txBody>
          <a:bodyPr>
            <a:normAutofit fontScale="90000"/>
          </a:bodyPr>
          <a:lstStyle/>
          <a:p>
            <a:r>
              <a:rPr lang="fr-FR" sz="2800" dirty="0"/>
              <a:t>Effort en cours pour lutter contre les carences en micronutriments au BF</a:t>
            </a:r>
            <a:endParaRPr lang="en-US" sz="2800" dirty="0"/>
          </a:p>
        </p:txBody>
      </p:sp>
    </p:spTree>
    <p:extLst>
      <p:ext uri="{BB962C8B-B14F-4D97-AF65-F5344CB8AC3E}">
        <p14:creationId xmlns:p14="http://schemas.microsoft.com/office/powerpoint/2010/main" val="234956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492A11F-7049-D16A-DBF7-FA4D66242196}"/>
              </a:ext>
            </a:extLst>
          </p:cNvPr>
          <p:cNvSpPr>
            <a:spLocks noGrp="1"/>
          </p:cNvSpPr>
          <p:nvPr>
            <p:ph idx="1"/>
          </p:nvPr>
        </p:nvSpPr>
        <p:spPr>
          <a:xfrm>
            <a:off x="205485" y="1151153"/>
            <a:ext cx="8671388" cy="5706847"/>
          </a:xfrm>
        </p:spPr>
        <p:txBody>
          <a:bodyPr/>
          <a:lstStyle/>
          <a:p>
            <a:r>
              <a:rPr lang="fr-FR" sz="2400" dirty="0"/>
              <a:t>Normes pour l'iode dans le sel - 15-20 ppm. Seuls 5,7 % des sels sont conformes. 27 % du sel ont des niveaux d’iode allant de 15 à 40 ppm et 29 % au-dessus de 40 ppm. 91,9 % du sel ont plus de 5 ppm d'iode.</a:t>
            </a:r>
          </a:p>
          <a:p>
            <a:endParaRPr lang="fr-FR" sz="2400" dirty="0"/>
          </a:p>
          <a:p>
            <a:r>
              <a:rPr lang="fr-FR" sz="2400" dirty="0"/>
              <a:t>Norme sur la vitamine A dans l'huile - 11-24mgRE/kg. 23,7 % sont conformes et 72% n'ont pas de vitamine A dans l'huile.</a:t>
            </a:r>
          </a:p>
          <a:p>
            <a:endParaRPr lang="fr-FR" sz="2400" dirty="0"/>
          </a:p>
          <a:p>
            <a:r>
              <a:rPr lang="fr-FR" sz="2400" dirty="0"/>
              <a:t>Farine de blé - faible utilisation de la farine de blé au ménage (5%), aucune analyse de la conformité du farine de blé pour le pain ou de la farine panifiable</a:t>
            </a:r>
          </a:p>
          <a:p>
            <a:endParaRPr lang="fr-FR" sz="2400" dirty="0"/>
          </a:p>
          <a:p>
            <a:r>
              <a:rPr lang="fr-FR" sz="2400" dirty="0"/>
              <a:t>73% des ménages au Burkina Faso utilisent de bouillon et 94% d'entre eux sous forme de cubes de bouillon.</a:t>
            </a:r>
            <a:endParaRPr lang="en-US" sz="2400" dirty="0"/>
          </a:p>
        </p:txBody>
      </p:sp>
      <p:sp>
        <p:nvSpPr>
          <p:cNvPr id="3" name="Title 2">
            <a:extLst>
              <a:ext uri="{FF2B5EF4-FFF2-40B4-BE49-F238E27FC236}">
                <a16:creationId xmlns:a16="http://schemas.microsoft.com/office/drawing/2014/main" xmlns="" id="{3E97C7FA-58B3-73F1-97ED-E157CB5C8B1F}"/>
              </a:ext>
            </a:extLst>
          </p:cNvPr>
          <p:cNvSpPr>
            <a:spLocks noGrp="1"/>
          </p:cNvSpPr>
          <p:nvPr>
            <p:ph type="title"/>
          </p:nvPr>
        </p:nvSpPr>
        <p:spPr>
          <a:xfrm>
            <a:off x="1255160" y="236752"/>
            <a:ext cx="10515600" cy="682838"/>
          </a:xfrm>
        </p:spPr>
        <p:txBody>
          <a:bodyPr/>
          <a:lstStyle/>
          <a:p>
            <a:r>
              <a:rPr lang="fr-FR" dirty="0"/>
              <a:t>Conformité aux normes LSFF - NMS BF 2020/22</a:t>
            </a:r>
            <a:endParaRPr lang="en-US" dirty="0"/>
          </a:p>
        </p:txBody>
      </p:sp>
      <p:pic>
        <p:nvPicPr>
          <p:cNvPr id="4" name="Picture 3" descr="Spina bifida - Stock Image - C002/7314 - Science Photo Library">
            <a:extLst>
              <a:ext uri="{FF2B5EF4-FFF2-40B4-BE49-F238E27FC236}">
                <a16:creationId xmlns:a16="http://schemas.microsoft.com/office/drawing/2014/main" xmlns="" id="{DB312731-597F-53E8-53C3-6AFC710F9D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6873" y="919590"/>
            <a:ext cx="3226156" cy="4862783"/>
          </a:xfrm>
          <a:prstGeom prst="rect">
            <a:avLst/>
          </a:prstGeom>
          <a:noFill/>
          <a:ln>
            <a:noFill/>
          </a:ln>
        </p:spPr>
      </p:pic>
    </p:spTree>
    <p:extLst>
      <p:ext uri="{BB962C8B-B14F-4D97-AF65-F5344CB8AC3E}">
        <p14:creationId xmlns:p14="http://schemas.microsoft.com/office/powerpoint/2010/main" val="422505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CF70BF7-FF6C-1FAC-43BE-881932642686}"/>
              </a:ext>
            </a:extLst>
          </p:cNvPr>
          <p:cNvSpPr>
            <a:spLocks noGrp="1"/>
          </p:cNvSpPr>
          <p:nvPr>
            <p:ph idx="1"/>
          </p:nvPr>
        </p:nvSpPr>
        <p:spPr>
          <a:xfrm>
            <a:off x="523982" y="1082852"/>
            <a:ext cx="9935110" cy="5687817"/>
          </a:xfrm>
        </p:spPr>
        <p:txBody>
          <a:bodyPr/>
          <a:lstStyle/>
          <a:p>
            <a:r>
              <a:rPr lang="fr-FR" sz="2400" dirty="0"/>
              <a:t>93% des ménages utilisent du sel cristal et 7% utilisent du sel raffiné (Bobo &amp; Ouaga)</a:t>
            </a:r>
          </a:p>
          <a:p>
            <a:r>
              <a:rPr lang="fr-FR" sz="2400" dirty="0"/>
              <a:t>98% des ruraux et 99 quintaux à faible richesse - utilisent du sel cristallin,</a:t>
            </a:r>
          </a:p>
          <a:p>
            <a:r>
              <a:rPr lang="fr-FR" sz="2400" dirty="0"/>
              <a:t>60% achètent du sel au marché et 40% dans les supermarchés/petits magasins</a:t>
            </a:r>
          </a:p>
          <a:p>
            <a:r>
              <a:rPr lang="fr-FR" sz="2400" dirty="0"/>
              <a:t>94% reconditionnés ou en vrac avec seulement 7% achetant du sel emballé industriellement</a:t>
            </a:r>
          </a:p>
          <a:p>
            <a:r>
              <a:rPr lang="fr-FR" sz="2400" dirty="0"/>
              <a:t>77% achètent du sel sans marque, le sel provient en grande partie de l'Inde, de l'UE, du Ghana, de la CI et de l'Espagne.</a:t>
            </a:r>
          </a:p>
          <a:p>
            <a:r>
              <a:rPr lang="fr-FR" sz="2400" dirty="0"/>
              <a:t>5,7% du sel avait 15-20 ppm d'iode, 8 % pas d'iode ou &lt; 5 ppm, 35 % avaient iode insuffisant, 27 % avaient 15-40 ppm, 30% avaient plus de 40 ppm.</a:t>
            </a:r>
          </a:p>
          <a:p>
            <a:r>
              <a:rPr lang="fr-FR" sz="2400" dirty="0"/>
              <a:t>La médiane pour le sel avec &gt; 5 ppm était de 27ppm</a:t>
            </a:r>
            <a:endParaRPr lang="en-US" sz="2400" dirty="0"/>
          </a:p>
        </p:txBody>
      </p:sp>
      <p:sp>
        <p:nvSpPr>
          <p:cNvPr id="3" name="Title 2">
            <a:extLst>
              <a:ext uri="{FF2B5EF4-FFF2-40B4-BE49-F238E27FC236}">
                <a16:creationId xmlns:a16="http://schemas.microsoft.com/office/drawing/2014/main" xmlns="" id="{BE9F9B63-0DA0-F97A-A80A-714CDA79CDC7}"/>
              </a:ext>
            </a:extLst>
          </p:cNvPr>
          <p:cNvSpPr>
            <a:spLocks noGrp="1"/>
          </p:cNvSpPr>
          <p:nvPr>
            <p:ph type="title"/>
          </p:nvPr>
        </p:nvSpPr>
        <p:spPr>
          <a:xfrm>
            <a:off x="1487059" y="180191"/>
            <a:ext cx="10515600" cy="600645"/>
          </a:xfrm>
        </p:spPr>
        <p:txBody>
          <a:bodyPr/>
          <a:lstStyle/>
          <a:p>
            <a:r>
              <a:rPr lang="fr-FR" dirty="0"/>
              <a:t>Iodation du sel au BF – Le contexte Préliminaire </a:t>
            </a:r>
            <a:endParaRPr lang="en-US" dirty="0"/>
          </a:p>
        </p:txBody>
      </p:sp>
    </p:spTree>
    <p:extLst>
      <p:ext uri="{BB962C8B-B14F-4D97-AF65-F5344CB8AC3E}">
        <p14:creationId xmlns:p14="http://schemas.microsoft.com/office/powerpoint/2010/main" val="42754455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Median">
  <a:themeElements>
    <a:clrScheme name="Custom 7">
      <a:dk1>
        <a:srgbClr val="009DDC"/>
      </a:dk1>
      <a:lt1>
        <a:sysClr val="window" lastClr="FFFFFF"/>
      </a:lt1>
      <a:dk2>
        <a:srgbClr val="009DDC"/>
      </a:dk2>
      <a:lt2>
        <a:srgbClr val="67B7E6"/>
      </a:lt2>
      <a:accent1>
        <a:srgbClr val="359E37"/>
      </a:accent1>
      <a:accent2>
        <a:srgbClr val="BB5123"/>
      </a:accent2>
      <a:accent3>
        <a:srgbClr val="009DDC"/>
      </a:accent3>
      <a:accent4>
        <a:srgbClr val="67B7E6"/>
      </a:accent4>
      <a:accent5>
        <a:srgbClr val="D8D8D8"/>
      </a:accent5>
      <a:accent6>
        <a:srgbClr val="BFBFBF"/>
      </a:accent6>
      <a:hlink>
        <a:srgbClr val="BF582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RS_TEMPLATE_Presentation">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A981FEB-7577-D442-A8B5-4B923C85E9CF}" vid="{E22DD1BF-CC93-D84E-88AA-1E1782CEBD5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Widescreen" id="{B3BAD986-5D56-49FA-97BE-0E55FDAEDF66}" vid="{5BE87CEF-FF46-42E4-B36B-FEBBBA807457}"/>
    </a:ext>
  </a:extLst>
</a:theme>
</file>

<file path=ppt/theme/theme5.xml><?xml version="1.0" encoding="utf-8"?>
<a:theme xmlns:a="http://schemas.openxmlformats.org/drawingml/2006/main" name="1_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Widescreen" id="{B3BAD986-5D56-49FA-97BE-0E55FDAEDF66}" vid="{5BE87CEF-FF46-42E4-B36B-FEBBBA80745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109414</TotalTime>
  <Words>2670</Words>
  <Application>Microsoft Office PowerPoint</Application>
  <PresentationFormat>Grand écran</PresentationFormat>
  <Paragraphs>209</Paragraphs>
  <Slides>28</Slides>
  <Notes>5</Notes>
  <HiddenSlides>0</HiddenSlides>
  <MMClips>0</MMClips>
  <ScaleCrop>false</ScaleCrop>
  <HeadingPairs>
    <vt:vector size="8" baseType="variant">
      <vt:variant>
        <vt:lpstr>Polices utilisées</vt:lpstr>
      </vt:variant>
      <vt:variant>
        <vt:i4>13</vt:i4>
      </vt:variant>
      <vt:variant>
        <vt:lpstr>Thème</vt:lpstr>
      </vt:variant>
      <vt:variant>
        <vt:i4>5</vt:i4>
      </vt:variant>
      <vt:variant>
        <vt:lpstr>Serveurs OLE incorporés</vt:lpstr>
      </vt:variant>
      <vt:variant>
        <vt:i4>1</vt:i4>
      </vt:variant>
      <vt:variant>
        <vt:lpstr>Titres des diapositives</vt:lpstr>
      </vt:variant>
      <vt:variant>
        <vt:i4>28</vt:i4>
      </vt:variant>
    </vt:vector>
  </HeadingPairs>
  <TitlesOfParts>
    <vt:vector size="47" baseType="lpstr">
      <vt:lpstr>ＭＳ Ｐゴシック</vt:lpstr>
      <vt:lpstr>SimSun</vt:lpstr>
      <vt:lpstr>Arial</vt:lpstr>
      <vt:lpstr>Calibri</vt:lpstr>
      <vt:lpstr>Calibri Light</vt:lpstr>
      <vt:lpstr>Geneva</vt:lpstr>
      <vt:lpstr>Imago Book</vt:lpstr>
      <vt:lpstr>Source Sans Pro</vt:lpstr>
      <vt:lpstr>Source Sans Pro ExtraLight</vt:lpstr>
      <vt:lpstr>Times</vt:lpstr>
      <vt:lpstr>Times New Roman</vt:lpstr>
      <vt:lpstr>Tw Cen MT</vt:lpstr>
      <vt:lpstr>Wingdings</vt:lpstr>
      <vt:lpstr>3_Median</vt:lpstr>
      <vt:lpstr>CRS_TEMPLATE_Presentation</vt:lpstr>
      <vt:lpstr>1_Office Theme</vt:lpstr>
      <vt:lpstr>CRS_2020_PPT</vt:lpstr>
      <vt:lpstr>1_CRS_2020_PPT</vt:lpstr>
      <vt:lpstr>Clip</vt:lpstr>
      <vt:lpstr>Présentation PowerPoint</vt:lpstr>
      <vt:lpstr>Présentation PowerPoint</vt:lpstr>
      <vt:lpstr>       Contexte nutritionnel clé en Afrique de l'Ouest :</vt:lpstr>
      <vt:lpstr>Contexte nutritionnel clé en Afrique de l'Ouest :</vt:lpstr>
      <vt:lpstr>Contexte nutritionnel clé en Afrique de l'Ouest/BF :</vt:lpstr>
      <vt:lpstr>LSFF &amp; Afrique de l'Ouest</vt:lpstr>
      <vt:lpstr>Effort en cours pour lutter contre les carences en micronutriments au BF</vt:lpstr>
      <vt:lpstr>Conformité aux normes LSFF - NMS BF 2020/22</vt:lpstr>
      <vt:lpstr>Iodation du sel au BF – Le contexte Préliminaire </vt:lpstr>
      <vt:lpstr>Enrichissement de la farine de blé au BF –Le contexte Prélim.</vt:lpstr>
      <vt:lpstr>Enrichissement de la farine de blé au BF –Le contexte Prélim.</vt:lpstr>
      <vt:lpstr>Enrichissement des huiles végétales au BF –Le Contexte Prelim.</vt:lpstr>
      <vt:lpstr>Enrichissement des huiles végétales au BF –Le Contexte Prelim.</vt:lpstr>
      <vt:lpstr>Enrichissement des huiles végétales au BF –Le Contexte Prelim</vt:lpstr>
      <vt:lpstr>Fortification Bouillon au BF – Le contexte Prélim. </vt:lpstr>
      <vt:lpstr>Présentation PowerPoint</vt:lpstr>
      <vt:lpstr>ComposantEs</vt:lpstr>
      <vt:lpstr>Cadre de nutrition de CRS : Produits, services et pratiques tout au long du cycle de vie :</vt:lpstr>
      <vt:lpstr>Présentation PowerPoint</vt:lpstr>
      <vt:lpstr>Objective: Atteindre et améliorer l'enrichissement des aliments à grande échelle en Afrique de l'Ouest afin de combler le déficit en nutriments pour les femmes, les filles et les populations vulnérables.  </vt:lpstr>
      <vt:lpstr>Phase I : Mise en scène pour la Phase II</vt:lpstr>
      <vt:lpstr>Résultat Clé – Outcome:</vt:lpstr>
      <vt:lpstr>Éléments de la phase II conçus sur la base de preuves, fondés sur des évaluations ciblées des lacunes en matière de capacités des institutions du secteur public en Afrique de l'Ouest pour remplir leurs rôles de gouvernance dans la mise en œuvre de l'enrichissement des aliments régionaux en Afrique de l'Ouest de manière efficace et durable </vt:lpstr>
      <vt:lpstr>Lacunes techniques de l'OOAS/CEDEAO pour mettre en œuvre des politiques régionales harmonisées et des normes réglementaires pour le LSFF en Afrique de l'Ouest identifiées, avec un accent particulier sur la capacité des pays francophones à parvenir à une conformité accrue avec ces politiques et normes </vt:lpstr>
      <vt:lpstr>Le ministère de la Santé du Burkina Faso et d'autres lacunes dans les capacités institutionnelles du secteur public ont été identifiées et traitées, en mettant l'accent sur la gouvernance réglementaire, l'AQ/CQ numérique et l'application des normes</vt:lpstr>
      <vt:lpstr>Principaux Résultats  Attendus - Outputs:</vt:lpstr>
      <vt:lpstr>Principaux Résultats Attendus - Outputs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Mawuli Sablah</dc:creator>
  <cp:lastModifiedBy>HP</cp:lastModifiedBy>
  <cp:revision>380</cp:revision>
  <dcterms:created xsi:type="dcterms:W3CDTF">2021-05-20T13:42:46Z</dcterms:created>
  <dcterms:modified xsi:type="dcterms:W3CDTF">2024-03-20T15:55:15Z</dcterms:modified>
</cp:coreProperties>
</file>